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7" r:id="rId5"/>
    <p:sldMasterId id="2147483685" r:id="rId6"/>
    <p:sldMasterId id="2147483675" r:id="rId7"/>
    <p:sldMasterId id="2147483687" r:id="rId8"/>
    <p:sldMasterId id="2147483703" r:id="rId9"/>
  </p:sldMasterIdLst>
  <p:notesMasterIdLst>
    <p:notesMasterId r:id="rId40"/>
  </p:notesMasterIdLst>
  <p:sldIdLst>
    <p:sldId id="307" r:id="rId10"/>
    <p:sldId id="330" r:id="rId11"/>
    <p:sldId id="2146847623" r:id="rId12"/>
    <p:sldId id="2146847683" r:id="rId13"/>
    <p:sldId id="2146847625" r:id="rId14"/>
    <p:sldId id="2146847675" r:id="rId15"/>
    <p:sldId id="2146847655" r:id="rId16"/>
    <p:sldId id="2146847662" r:id="rId17"/>
    <p:sldId id="2146847657" r:id="rId18"/>
    <p:sldId id="267" r:id="rId19"/>
    <p:sldId id="258" r:id="rId20"/>
    <p:sldId id="2146847677" r:id="rId21"/>
    <p:sldId id="2146847678" r:id="rId22"/>
    <p:sldId id="2146847679" r:id="rId23"/>
    <p:sldId id="2146847669" r:id="rId24"/>
    <p:sldId id="2146847680" r:id="rId25"/>
    <p:sldId id="2146847681" r:id="rId26"/>
    <p:sldId id="2146847661" r:id="rId27"/>
    <p:sldId id="2146847663" r:id="rId28"/>
    <p:sldId id="2146847664" r:id="rId29"/>
    <p:sldId id="2146847666" r:id="rId30"/>
    <p:sldId id="2146847667" r:id="rId31"/>
    <p:sldId id="2146847668" r:id="rId32"/>
    <p:sldId id="2146847670" r:id="rId33"/>
    <p:sldId id="2146847671" r:id="rId34"/>
    <p:sldId id="2146847672" r:id="rId35"/>
    <p:sldId id="2146847673" r:id="rId36"/>
    <p:sldId id="2146847682" r:id="rId37"/>
    <p:sldId id="308" r:id="rId38"/>
    <p:sldId id="2146847644"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E00"/>
    <a:srgbClr val="8B288D"/>
    <a:srgbClr val="3E2162"/>
    <a:srgbClr val="0E72BA"/>
    <a:srgbClr val="242E69"/>
    <a:srgbClr val="0172BD"/>
    <a:srgbClr val="00226E"/>
    <a:srgbClr val="FF8E3E"/>
    <a:srgbClr val="EA941A"/>
    <a:srgbClr val="5C34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87"/>
    <p:restoredTop sz="86240"/>
  </p:normalViewPr>
  <p:slideViewPr>
    <p:cSldViewPr snapToGrid="0" snapToObjects="1">
      <p:cViewPr varScale="1">
        <p:scale>
          <a:sx n="187" d="100"/>
          <a:sy n="187" d="100"/>
        </p:scale>
        <p:origin x="5224" y="200"/>
      </p:cViewPr>
      <p:guideLst>
        <p:guide orient="horz" pos="2160"/>
        <p:guide pos="384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31DA8C-F526-C74C-A1A9-5A2E60920ADF}" type="datetimeFigureOut">
              <a:rPr lang="en-US" smtClean="0"/>
              <a:t>9/18/23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549A2A-21B6-5649-80D9-F23F123781E4}" type="slidenum">
              <a:rPr lang="en-US" smtClean="0"/>
              <a:t>‹#›</a:t>
            </a:fld>
            <a:endParaRPr lang="en-US"/>
          </a:p>
        </p:txBody>
      </p:sp>
    </p:spTree>
    <p:extLst>
      <p:ext uri="{BB962C8B-B14F-4D97-AF65-F5344CB8AC3E}">
        <p14:creationId xmlns:p14="http://schemas.microsoft.com/office/powerpoint/2010/main" val="2244277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549A2A-21B6-5649-80D9-F23F123781E4}" type="slidenum">
              <a:rPr lang="en-US" smtClean="0"/>
              <a:t>1</a:t>
            </a:fld>
            <a:endParaRPr lang="en-US"/>
          </a:p>
        </p:txBody>
      </p:sp>
    </p:spTree>
    <p:extLst>
      <p:ext uri="{BB962C8B-B14F-4D97-AF65-F5344CB8AC3E}">
        <p14:creationId xmlns:p14="http://schemas.microsoft.com/office/powerpoint/2010/main" val="3228527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gc8bc37856d_0_15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8" name="Google Shape;1528;gc8bc37856d_0_15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2400"/>
              <a:t>(To </a:t>
            </a:r>
            <a:r>
              <a:rPr lang="en-US" sz="2400" b="1"/>
              <a:t>set </a:t>
            </a:r>
            <a:r>
              <a:rPr lang="en-US" sz="2400"/>
              <a:t>the stage, SAP is a </a:t>
            </a:r>
            <a:r>
              <a:rPr lang="en-US" sz="2400" b="1"/>
              <a:t>per</a:t>
            </a:r>
            <a:r>
              <a:rPr lang="en-US" sz="2400"/>
              <a:t>vasive and powerful Business Solution, but) </a:t>
            </a:r>
            <a:r>
              <a:rPr lang="en-US" sz="2400" b="1"/>
              <a:t>what</a:t>
            </a:r>
            <a:r>
              <a:rPr lang="en-US" sz="2400"/>
              <a:t> we </a:t>
            </a:r>
            <a:r>
              <a:rPr lang="en-US" sz="2400" b="1"/>
              <a:t>hear</a:t>
            </a:r>
            <a:r>
              <a:rPr lang="en-US" sz="2400"/>
              <a:t> from customers, is that </a:t>
            </a:r>
            <a:r>
              <a:rPr lang="en-US" sz="2400" b="1"/>
              <a:t>und</a:t>
            </a:r>
            <a:r>
              <a:rPr lang="en-US" sz="2400"/>
              <a:t>erstanding SAP health is not easy. There’s a </a:t>
            </a:r>
            <a:r>
              <a:rPr lang="en-US" sz="2400" b="1"/>
              <a:t>lack </a:t>
            </a:r>
            <a:r>
              <a:rPr lang="en-US" sz="2400"/>
              <a:t>of </a:t>
            </a:r>
            <a:r>
              <a:rPr lang="en-US" sz="2400" b="1"/>
              <a:t>vis</a:t>
            </a:r>
            <a:r>
              <a:rPr lang="en-US" sz="2400"/>
              <a:t>ibility and </a:t>
            </a:r>
            <a:r>
              <a:rPr lang="en-US" sz="2400" b="1"/>
              <a:t>ins</a:t>
            </a:r>
            <a:r>
              <a:rPr lang="en-US" sz="2400"/>
              <a:t>ight into </a:t>
            </a:r>
            <a:r>
              <a:rPr lang="en-US" sz="2400" b="1"/>
              <a:t>end</a:t>
            </a:r>
            <a:r>
              <a:rPr lang="en-US" sz="2400"/>
              <a:t>-to-end services, and… to the </a:t>
            </a:r>
            <a:r>
              <a:rPr lang="en-US" sz="2400" b="1"/>
              <a:t>orga</a:t>
            </a:r>
            <a:r>
              <a:rPr lang="en-US" sz="2400"/>
              <a:t>nisations running and utilizing SAP </a:t>
            </a:r>
            <a:r>
              <a:rPr lang="en-US" sz="2400" b="1"/>
              <a:t>tod</a:t>
            </a:r>
            <a:r>
              <a:rPr lang="en-US" sz="2400"/>
              <a:t>ay, it’s often viewed as an impenetrable </a:t>
            </a:r>
            <a:r>
              <a:rPr lang="en-US" sz="2400" b="1"/>
              <a:t>Black</a:t>
            </a:r>
            <a:r>
              <a:rPr lang="en-US" sz="2400"/>
              <a:t> Box within their organization.</a:t>
            </a:r>
            <a:endParaRPr sz="2400"/>
          </a:p>
          <a:p>
            <a:pPr marL="0" lvl="0" indent="0" algn="l" rtl="0">
              <a:spcBef>
                <a:spcPts val="0"/>
              </a:spcBef>
              <a:spcAft>
                <a:spcPts val="0"/>
              </a:spcAft>
              <a:buClr>
                <a:schemeClr val="dk1"/>
              </a:buClr>
              <a:buSzPts val="1100"/>
              <a:buFont typeface="Arial"/>
              <a:buNone/>
            </a:pPr>
            <a:r>
              <a:rPr lang="en-US" sz="2400" b="1"/>
              <a:t>Cust</a:t>
            </a:r>
            <a:r>
              <a:rPr lang="en-US" sz="2400"/>
              <a:t>omer</a:t>
            </a:r>
            <a:r>
              <a:rPr lang="en-US" sz="2400" b="1"/>
              <a:t> Chal</a:t>
            </a:r>
            <a:r>
              <a:rPr lang="en-US" sz="2400"/>
              <a:t>lenges</a:t>
            </a:r>
            <a:r>
              <a:rPr lang="en-US" sz="2400" b="1"/>
              <a:t> </a:t>
            </a:r>
            <a:r>
              <a:rPr lang="en-US" sz="2400"/>
              <a:t>are presented in three main areas.</a:t>
            </a:r>
            <a:endParaRPr sz="2400"/>
          </a:p>
          <a:p>
            <a:pPr marL="0" lvl="0" indent="0" algn="l" rtl="0">
              <a:spcBef>
                <a:spcPts val="0"/>
              </a:spcBef>
              <a:spcAft>
                <a:spcPts val="0"/>
              </a:spcAft>
              <a:buClr>
                <a:schemeClr val="dk1"/>
              </a:buClr>
              <a:buSzPts val="1100"/>
              <a:buFont typeface="Arial"/>
              <a:buNone/>
            </a:pPr>
            <a:r>
              <a:rPr lang="en-US" sz="2400" b="1"/>
              <a:t>Incr</a:t>
            </a:r>
            <a:r>
              <a:rPr lang="en-US" sz="2400"/>
              <a:t>easingly</a:t>
            </a:r>
            <a:r>
              <a:rPr lang="en-US" sz="2400" b="1"/>
              <a:t> </a:t>
            </a:r>
            <a:r>
              <a:rPr lang="en-US" sz="2400"/>
              <a:t>complex systems, are </a:t>
            </a:r>
            <a:r>
              <a:rPr lang="en-US" sz="2400" b="1"/>
              <a:t>int</a:t>
            </a:r>
            <a:r>
              <a:rPr lang="en-US" sz="2400"/>
              <a:t>egrated across a </a:t>
            </a:r>
            <a:r>
              <a:rPr lang="en-US" sz="2400" b="1"/>
              <a:t>broad </a:t>
            </a:r>
            <a:r>
              <a:rPr lang="en-US" sz="2400"/>
              <a:t>shared </a:t>
            </a:r>
            <a:r>
              <a:rPr lang="en-US" sz="2400" b="1"/>
              <a:t>technology</a:t>
            </a:r>
            <a:r>
              <a:rPr lang="en-US" sz="2400"/>
              <a:t> and infrastructure landscape. This includes: Shared</a:t>
            </a:r>
            <a:r>
              <a:rPr lang="en-US" sz="2400" b="1"/>
              <a:t> inte</a:t>
            </a:r>
            <a:r>
              <a:rPr lang="en-US" sz="2400"/>
              <a:t>grations, </a:t>
            </a:r>
            <a:r>
              <a:rPr lang="en-US" sz="2400" b="1"/>
              <a:t>load</a:t>
            </a:r>
            <a:r>
              <a:rPr lang="en-US" sz="2400"/>
              <a:t> balancers, </a:t>
            </a:r>
            <a:r>
              <a:rPr lang="en-US" sz="2400" b="1"/>
              <a:t>fire</a:t>
            </a:r>
            <a:r>
              <a:rPr lang="en-US" sz="2400"/>
              <a:t>walls, </a:t>
            </a:r>
            <a:r>
              <a:rPr lang="en-US" sz="2400" b="1"/>
              <a:t>mess</a:t>
            </a:r>
            <a:r>
              <a:rPr lang="en-US" sz="2400"/>
              <a:t>age queue services, </a:t>
            </a:r>
            <a:r>
              <a:rPr lang="en-US" sz="2400" b="1"/>
              <a:t>web</a:t>
            </a:r>
            <a:r>
              <a:rPr lang="en-US" sz="2400"/>
              <a:t> services, </a:t>
            </a:r>
            <a:r>
              <a:rPr lang="en-US" sz="2400" b="1"/>
              <a:t>arch</a:t>
            </a:r>
            <a:r>
              <a:rPr lang="en-US" sz="2400"/>
              <a:t>ive systems and many other </a:t>
            </a:r>
            <a:r>
              <a:rPr lang="en-US" sz="2400" b="1"/>
              <a:t>app</a:t>
            </a:r>
            <a:r>
              <a:rPr lang="en-US" sz="2400"/>
              <a:t>lications. </a:t>
            </a:r>
            <a:endParaRPr sz="2400"/>
          </a:p>
          <a:p>
            <a:pPr marL="0" lvl="0" indent="0" algn="l" rtl="0">
              <a:spcBef>
                <a:spcPts val="0"/>
              </a:spcBef>
              <a:spcAft>
                <a:spcPts val="0"/>
              </a:spcAft>
              <a:buClr>
                <a:schemeClr val="dk1"/>
              </a:buClr>
              <a:buSzPts val="1100"/>
              <a:buFont typeface="Arial"/>
              <a:buNone/>
            </a:pPr>
            <a:r>
              <a:rPr lang="en-US" sz="2400"/>
              <a:t>There are </a:t>
            </a:r>
            <a:r>
              <a:rPr lang="en-US" sz="2400" b="1"/>
              <a:t>lim</a:t>
            </a:r>
            <a:r>
              <a:rPr lang="en-US" sz="2400"/>
              <a:t>ited alerts and actions and </a:t>
            </a:r>
            <a:r>
              <a:rPr lang="en-US" sz="2400" b="1"/>
              <a:t>man</a:t>
            </a:r>
            <a:r>
              <a:rPr lang="en-US" sz="2400"/>
              <a:t>ual health checks are </a:t>
            </a:r>
            <a:r>
              <a:rPr lang="en-US" sz="2400" b="1"/>
              <a:t>prev</a:t>
            </a:r>
            <a:r>
              <a:rPr lang="en-US" sz="2400"/>
              <a:t>alent, they’re slow and error-prone.</a:t>
            </a:r>
            <a:endParaRPr sz="2400"/>
          </a:p>
          <a:p>
            <a:pPr marL="0" lvl="0" indent="0" algn="l" rtl="0">
              <a:spcBef>
                <a:spcPts val="0"/>
              </a:spcBef>
              <a:spcAft>
                <a:spcPts val="0"/>
              </a:spcAft>
              <a:buClr>
                <a:schemeClr val="dk1"/>
              </a:buClr>
              <a:buSzPts val="1100"/>
              <a:buFont typeface="Arial"/>
              <a:buNone/>
            </a:pPr>
            <a:r>
              <a:rPr lang="en-US" sz="2400" b="1"/>
              <a:t>Sec</a:t>
            </a:r>
            <a:r>
              <a:rPr lang="en-US" sz="2400"/>
              <a:t>ondly, Massive amounts of mission-critical data spanning </a:t>
            </a:r>
            <a:r>
              <a:rPr lang="en-US" sz="2400" b="1"/>
              <a:t>bus</a:t>
            </a:r>
            <a:r>
              <a:rPr lang="en-US" sz="2400"/>
              <a:t>iness</a:t>
            </a:r>
            <a:r>
              <a:rPr lang="en-US" sz="2400" b="1"/>
              <a:t>, oper</a:t>
            </a:r>
            <a:r>
              <a:rPr lang="en-US" sz="2400"/>
              <a:t>ations</a:t>
            </a:r>
            <a:r>
              <a:rPr lang="en-US" sz="2400" b="1"/>
              <a:t>, sec</a:t>
            </a:r>
            <a:r>
              <a:rPr lang="en-US" sz="2400"/>
              <a:t>urity</a:t>
            </a:r>
            <a:r>
              <a:rPr lang="en-US" sz="2400" b="1"/>
              <a:t> </a:t>
            </a:r>
            <a:r>
              <a:rPr lang="en-US" sz="2400"/>
              <a:t>and</a:t>
            </a:r>
            <a:r>
              <a:rPr lang="en-US" sz="2400" b="1"/>
              <a:t> tele</a:t>
            </a:r>
            <a:r>
              <a:rPr lang="en-US" sz="2400"/>
              <a:t>matics are locked in SAP.  </a:t>
            </a:r>
            <a:endParaRPr sz="2400"/>
          </a:p>
          <a:p>
            <a:pPr marL="0" lvl="0" indent="0" algn="l" rtl="0">
              <a:spcBef>
                <a:spcPts val="0"/>
              </a:spcBef>
              <a:spcAft>
                <a:spcPts val="0"/>
              </a:spcAft>
              <a:buClr>
                <a:schemeClr val="dk1"/>
              </a:buClr>
              <a:buSzPts val="1100"/>
              <a:buFont typeface="Arial"/>
              <a:buNone/>
            </a:pPr>
            <a:r>
              <a:rPr lang="en-US" sz="2400"/>
              <a:t>The </a:t>
            </a:r>
            <a:r>
              <a:rPr lang="en-US" sz="2400" b="1"/>
              <a:t>opp</a:t>
            </a:r>
            <a:r>
              <a:rPr lang="en-US" sz="2400"/>
              <a:t>ortunity to correlate this large and very </a:t>
            </a:r>
            <a:r>
              <a:rPr lang="en-US" sz="2400" b="1"/>
              <a:t>valu</a:t>
            </a:r>
            <a:r>
              <a:rPr lang="en-US" sz="2400"/>
              <a:t>able data silo, with other parts of the business is </a:t>
            </a:r>
            <a:r>
              <a:rPr lang="en-US" sz="2400" b="1"/>
              <a:t>enor</a:t>
            </a:r>
            <a:r>
              <a:rPr lang="en-US" sz="2400"/>
              <a:t>mous.  </a:t>
            </a:r>
            <a:endParaRPr sz="2400"/>
          </a:p>
          <a:p>
            <a:pPr marL="0" lvl="0" indent="0" algn="l" rtl="0">
              <a:spcBef>
                <a:spcPts val="0"/>
              </a:spcBef>
              <a:spcAft>
                <a:spcPts val="0"/>
              </a:spcAft>
              <a:buClr>
                <a:schemeClr val="dk1"/>
              </a:buClr>
              <a:buSzPts val="1100"/>
              <a:buFont typeface="Arial"/>
              <a:buNone/>
            </a:pPr>
            <a:r>
              <a:rPr lang="en-US" sz="2400"/>
              <a:t>And </a:t>
            </a:r>
            <a:r>
              <a:rPr lang="en-US" sz="2400" b="1"/>
              <a:t>third</a:t>
            </a:r>
            <a:r>
              <a:rPr lang="en-US" sz="2400"/>
              <a:t>ly</a:t>
            </a:r>
            <a:r>
              <a:rPr lang="en-US" sz="2400" b="1"/>
              <a:t>,</a:t>
            </a:r>
            <a:r>
              <a:rPr lang="en-US" sz="2400"/>
              <a:t> SAP’s native tools are designed to be </a:t>
            </a:r>
            <a:r>
              <a:rPr lang="en-US" sz="2400" b="1"/>
              <a:t>inw</a:t>
            </a:r>
            <a:r>
              <a:rPr lang="en-US" sz="2400"/>
              <a:t>ard-looking with </a:t>
            </a:r>
            <a:r>
              <a:rPr lang="en-US" sz="2400" b="1"/>
              <a:t>lim</a:t>
            </a:r>
            <a:r>
              <a:rPr lang="en-US" sz="2400"/>
              <a:t>ited visibility</a:t>
            </a:r>
            <a:r>
              <a:rPr lang="en-US" sz="2400" b="1"/>
              <a:t> </a:t>
            </a:r>
            <a:r>
              <a:rPr lang="en-US" sz="2400"/>
              <a:t>into the </a:t>
            </a:r>
            <a:r>
              <a:rPr lang="en-US" sz="2400" b="1"/>
              <a:t>non-SAP plat</a:t>
            </a:r>
            <a:r>
              <a:rPr lang="en-US" sz="2400"/>
              <a:t>forms that make up </a:t>
            </a:r>
            <a:r>
              <a:rPr lang="en-US" sz="2400" b="1"/>
              <a:t>end</a:t>
            </a:r>
            <a:r>
              <a:rPr lang="en-US" sz="2400"/>
              <a:t>-to-end </a:t>
            </a:r>
            <a:r>
              <a:rPr lang="en-US" sz="2400" b="1"/>
              <a:t>serv</a:t>
            </a:r>
            <a:r>
              <a:rPr lang="en-US" sz="2400"/>
              <a:t>ices.  </a:t>
            </a:r>
            <a:endParaRPr sz="2400"/>
          </a:p>
          <a:p>
            <a:pPr marL="0" lvl="0" indent="0" algn="l" rtl="0">
              <a:spcBef>
                <a:spcPts val="0"/>
              </a:spcBef>
              <a:spcAft>
                <a:spcPts val="0"/>
              </a:spcAft>
              <a:buClr>
                <a:schemeClr val="dk1"/>
              </a:buClr>
              <a:buSzPts val="1100"/>
              <a:buFont typeface="Arial"/>
              <a:buNone/>
            </a:pPr>
            <a:r>
              <a:rPr lang="en-US" sz="2400" b="1"/>
              <a:t>What</a:t>
            </a:r>
            <a:r>
              <a:rPr lang="en-US" sz="2400"/>
              <a:t> are the </a:t>
            </a:r>
            <a:r>
              <a:rPr lang="en-US" sz="2400" b="1"/>
              <a:t>spec</a:t>
            </a:r>
            <a:r>
              <a:rPr lang="en-US" sz="2400"/>
              <a:t>ific</a:t>
            </a:r>
            <a:r>
              <a:rPr lang="en-US" sz="2400" b="1"/>
              <a:t> challenges</a:t>
            </a:r>
            <a:r>
              <a:rPr lang="en-US" sz="2400"/>
              <a:t> customers customers </a:t>
            </a:r>
            <a:r>
              <a:rPr lang="en-US" sz="2400" b="1"/>
              <a:t>share</a:t>
            </a:r>
            <a:r>
              <a:rPr lang="en-US" sz="2400"/>
              <a:t> with us?</a:t>
            </a:r>
            <a:endParaRPr sz="2400"/>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Google Shape;1689;g209a580d31c_0_2205:notes"/>
          <p:cNvSpPr txBox="1">
            <a:spLocks noGrp="1"/>
          </p:cNvSpPr>
          <p:nvPr>
            <p:ph type="body" idx="1"/>
          </p:nvPr>
        </p:nvSpPr>
        <p:spPr>
          <a:xfrm>
            <a:off x="685800" y="39433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1690" name="Google Shape;1690;g209a580d31c_0_2205:notes"/>
          <p:cNvSpPr>
            <a:spLocks noGrp="1" noRot="1" noChangeAspect="1"/>
          </p:cNvSpPr>
          <p:nvPr>
            <p:ph type="sldImg" idx="2"/>
          </p:nvPr>
        </p:nvSpPr>
        <p:spPr>
          <a:xfrm>
            <a:off x="685800" y="6858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12</a:t>
            </a:fld>
            <a:endParaRPr lang="en-US"/>
          </a:p>
        </p:txBody>
      </p:sp>
    </p:spTree>
    <p:extLst>
      <p:ext uri="{BB962C8B-B14F-4D97-AF65-F5344CB8AC3E}">
        <p14:creationId xmlns:p14="http://schemas.microsoft.com/office/powerpoint/2010/main" val="3023488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13</a:t>
            </a:fld>
            <a:endParaRPr lang="en-US"/>
          </a:p>
        </p:txBody>
      </p:sp>
    </p:spTree>
    <p:extLst>
      <p:ext uri="{BB962C8B-B14F-4D97-AF65-F5344CB8AC3E}">
        <p14:creationId xmlns:p14="http://schemas.microsoft.com/office/powerpoint/2010/main" val="2820771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14</a:t>
            </a:fld>
            <a:endParaRPr lang="en-US"/>
          </a:p>
        </p:txBody>
      </p:sp>
    </p:spTree>
    <p:extLst>
      <p:ext uri="{BB962C8B-B14F-4D97-AF65-F5344CB8AC3E}">
        <p14:creationId xmlns:p14="http://schemas.microsoft.com/office/powerpoint/2010/main" val="3090113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15</a:t>
            </a:fld>
            <a:endParaRPr lang="en-US"/>
          </a:p>
        </p:txBody>
      </p:sp>
    </p:spTree>
    <p:extLst>
      <p:ext uri="{BB962C8B-B14F-4D97-AF65-F5344CB8AC3E}">
        <p14:creationId xmlns:p14="http://schemas.microsoft.com/office/powerpoint/2010/main" val="602610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16</a:t>
            </a:fld>
            <a:endParaRPr lang="en-US"/>
          </a:p>
        </p:txBody>
      </p:sp>
    </p:spTree>
    <p:extLst>
      <p:ext uri="{BB962C8B-B14F-4D97-AF65-F5344CB8AC3E}">
        <p14:creationId xmlns:p14="http://schemas.microsoft.com/office/powerpoint/2010/main" val="4162344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17</a:t>
            </a:fld>
            <a:endParaRPr lang="en-US"/>
          </a:p>
        </p:txBody>
      </p:sp>
    </p:spTree>
    <p:extLst>
      <p:ext uri="{BB962C8B-B14F-4D97-AF65-F5344CB8AC3E}">
        <p14:creationId xmlns:p14="http://schemas.microsoft.com/office/powerpoint/2010/main" val="862151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18</a:t>
            </a:fld>
            <a:endParaRPr lang="en-US"/>
          </a:p>
        </p:txBody>
      </p:sp>
    </p:spTree>
    <p:extLst>
      <p:ext uri="{BB962C8B-B14F-4D97-AF65-F5344CB8AC3E}">
        <p14:creationId xmlns:p14="http://schemas.microsoft.com/office/powerpoint/2010/main" val="976247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19</a:t>
            </a:fld>
            <a:endParaRPr lang="en-US"/>
          </a:p>
        </p:txBody>
      </p:sp>
    </p:spTree>
    <p:extLst>
      <p:ext uri="{BB962C8B-B14F-4D97-AF65-F5344CB8AC3E}">
        <p14:creationId xmlns:p14="http://schemas.microsoft.com/office/powerpoint/2010/main" val="2560397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2</a:t>
            </a:fld>
            <a:endParaRPr lang="en-US"/>
          </a:p>
        </p:txBody>
      </p:sp>
    </p:spTree>
    <p:extLst>
      <p:ext uri="{BB962C8B-B14F-4D97-AF65-F5344CB8AC3E}">
        <p14:creationId xmlns:p14="http://schemas.microsoft.com/office/powerpoint/2010/main" val="1483543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20</a:t>
            </a:fld>
            <a:endParaRPr lang="en-US"/>
          </a:p>
        </p:txBody>
      </p:sp>
    </p:spTree>
    <p:extLst>
      <p:ext uri="{BB962C8B-B14F-4D97-AF65-F5344CB8AC3E}">
        <p14:creationId xmlns:p14="http://schemas.microsoft.com/office/powerpoint/2010/main" val="1030140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21</a:t>
            </a:fld>
            <a:endParaRPr lang="en-US"/>
          </a:p>
        </p:txBody>
      </p:sp>
    </p:spTree>
    <p:extLst>
      <p:ext uri="{BB962C8B-B14F-4D97-AF65-F5344CB8AC3E}">
        <p14:creationId xmlns:p14="http://schemas.microsoft.com/office/powerpoint/2010/main" val="1035984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22</a:t>
            </a:fld>
            <a:endParaRPr lang="en-US"/>
          </a:p>
        </p:txBody>
      </p:sp>
    </p:spTree>
    <p:extLst>
      <p:ext uri="{BB962C8B-B14F-4D97-AF65-F5344CB8AC3E}">
        <p14:creationId xmlns:p14="http://schemas.microsoft.com/office/powerpoint/2010/main" val="1013657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23</a:t>
            </a:fld>
            <a:endParaRPr lang="en-US"/>
          </a:p>
        </p:txBody>
      </p:sp>
    </p:spTree>
    <p:extLst>
      <p:ext uri="{BB962C8B-B14F-4D97-AF65-F5344CB8AC3E}">
        <p14:creationId xmlns:p14="http://schemas.microsoft.com/office/powerpoint/2010/main" val="1762985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24</a:t>
            </a:fld>
            <a:endParaRPr lang="en-US"/>
          </a:p>
        </p:txBody>
      </p:sp>
    </p:spTree>
    <p:extLst>
      <p:ext uri="{BB962C8B-B14F-4D97-AF65-F5344CB8AC3E}">
        <p14:creationId xmlns:p14="http://schemas.microsoft.com/office/powerpoint/2010/main" val="1195403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25</a:t>
            </a:fld>
            <a:endParaRPr lang="en-US"/>
          </a:p>
        </p:txBody>
      </p:sp>
    </p:spTree>
    <p:extLst>
      <p:ext uri="{BB962C8B-B14F-4D97-AF65-F5344CB8AC3E}">
        <p14:creationId xmlns:p14="http://schemas.microsoft.com/office/powerpoint/2010/main" val="1367333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26</a:t>
            </a:fld>
            <a:endParaRPr lang="en-US"/>
          </a:p>
        </p:txBody>
      </p:sp>
    </p:spTree>
    <p:extLst>
      <p:ext uri="{BB962C8B-B14F-4D97-AF65-F5344CB8AC3E}">
        <p14:creationId xmlns:p14="http://schemas.microsoft.com/office/powerpoint/2010/main" val="2733973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27</a:t>
            </a:fld>
            <a:endParaRPr lang="en-US"/>
          </a:p>
        </p:txBody>
      </p:sp>
    </p:spTree>
    <p:extLst>
      <p:ext uri="{BB962C8B-B14F-4D97-AF65-F5344CB8AC3E}">
        <p14:creationId xmlns:p14="http://schemas.microsoft.com/office/powerpoint/2010/main" val="1039124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28</a:t>
            </a:fld>
            <a:endParaRPr lang="en-US"/>
          </a:p>
        </p:txBody>
      </p:sp>
    </p:spTree>
    <p:extLst>
      <p:ext uri="{BB962C8B-B14F-4D97-AF65-F5344CB8AC3E}">
        <p14:creationId xmlns:p14="http://schemas.microsoft.com/office/powerpoint/2010/main" val="2086284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29</a:t>
            </a:fld>
            <a:endParaRPr lang="en-US"/>
          </a:p>
        </p:txBody>
      </p:sp>
    </p:spTree>
    <p:extLst>
      <p:ext uri="{BB962C8B-B14F-4D97-AF65-F5344CB8AC3E}">
        <p14:creationId xmlns:p14="http://schemas.microsoft.com/office/powerpoint/2010/main" val="680807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3</a:t>
            </a:fld>
            <a:endParaRPr lang="en-US"/>
          </a:p>
        </p:txBody>
      </p:sp>
    </p:spTree>
    <p:extLst>
      <p:ext uri="{BB962C8B-B14F-4D97-AF65-F5344CB8AC3E}">
        <p14:creationId xmlns:p14="http://schemas.microsoft.com/office/powerpoint/2010/main" val="2313441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20715c1075a_0_884:notes"/>
          <p:cNvSpPr txBox="1">
            <a:spLocks noGrp="1"/>
          </p:cNvSpPr>
          <p:nvPr>
            <p:ph type="body" idx="1"/>
          </p:nvPr>
        </p:nvSpPr>
        <p:spPr>
          <a:xfrm>
            <a:off x="685800" y="39433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latin typeface="Arial"/>
                <a:ea typeface="Arial"/>
                <a:cs typeface="Arial"/>
                <a:sym typeface="Arial"/>
              </a:rPr>
              <a:t>Goal: </a:t>
            </a:r>
            <a:endParaRPr>
              <a:latin typeface="Arial"/>
              <a:ea typeface="Arial"/>
              <a:cs typeface="Arial"/>
              <a:sym typeface="Arial"/>
            </a:endParaRPr>
          </a:p>
          <a:p>
            <a:pPr marL="457200" lvl="0" indent="-317500" algn="l" rtl="0">
              <a:spcBef>
                <a:spcPts val="0"/>
              </a:spcBef>
              <a:spcAft>
                <a:spcPts val="0"/>
              </a:spcAft>
              <a:buClr>
                <a:schemeClr val="dk1"/>
              </a:buClr>
              <a:buSzPts val="1400"/>
              <a:buChar char="●"/>
            </a:pPr>
            <a:r>
              <a:rPr lang="en-US">
                <a:latin typeface="Arial"/>
                <a:ea typeface="Arial"/>
                <a:cs typeface="Arial"/>
                <a:sym typeface="Arial"/>
              </a:rPr>
              <a:t>Wrap up </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b="1">
                <a:latin typeface="Arial"/>
                <a:ea typeface="Arial"/>
                <a:cs typeface="Arial"/>
                <a:sym typeface="Arial"/>
              </a:rPr>
              <a:t>Takeaways:</a:t>
            </a:r>
            <a:endParaRPr>
              <a:latin typeface="Arial"/>
              <a:ea typeface="Arial"/>
              <a:cs typeface="Arial"/>
              <a:sym typeface="Arial"/>
            </a:endParaRPr>
          </a:p>
          <a:p>
            <a:pPr marL="457200" lvl="0" indent="-317500" algn="l" rtl="0">
              <a:spcBef>
                <a:spcPts val="0"/>
              </a:spcBef>
              <a:spcAft>
                <a:spcPts val="0"/>
              </a:spcAft>
              <a:buClr>
                <a:schemeClr val="dk1"/>
              </a:buClr>
              <a:buSzPts val="1400"/>
              <a:buChar char="●"/>
            </a:pPr>
            <a:r>
              <a:rPr lang="en-US">
                <a:latin typeface="Arial"/>
                <a:ea typeface="Arial"/>
                <a:cs typeface="Arial"/>
                <a:sym typeface="Arial"/>
              </a:rPr>
              <a:t>Thank you.</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b="1">
                <a:latin typeface="Arial"/>
                <a:ea typeface="Arial"/>
                <a:cs typeface="Arial"/>
                <a:sym typeface="Arial"/>
              </a:rPr>
              <a:t>Sample talk track:</a:t>
            </a:r>
            <a:endParaRPr>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r>
              <a:rPr lang="en-US">
                <a:latin typeface="Arial"/>
                <a:ea typeface="Arial"/>
                <a:cs typeface="Arial"/>
                <a:sym typeface="Arial"/>
              </a:rPr>
              <a:t>Thank you!</a:t>
            </a:r>
            <a:endParaRPr>
              <a:latin typeface="Arial"/>
              <a:ea typeface="Arial"/>
              <a:cs typeface="Arial"/>
              <a:sym typeface="Arial"/>
            </a:endParaRPr>
          </a:p>
        </p:txBody>
      </p:sp>
      <p:sp>
        <p:nvSpPr>
          <p:cNvPr id="1387" name="Google Shape;1387;g20715c1075a_0_884:notes"/>
          <p:cNvSpPr>
            <a:spLocks noGrp="1" noRot="1" noChangeAspect="1"/>
          </p:cNvSpPr>
          <p:nvPr>
            <p:ph type="sldImg" idx="2"/>
          </p:nvPr>
        </p:nvSpPr>
        <p:spPr>
          <a:xfrm>
            <a:off x="685800" y="6858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4</a:t>
            </a:fld>
            <a:endParaRPr lang="en-US"/>
          </a:p>
        </p:txBody>
      </p:sp>
    </p:spTree>
    <p:extLst>
      <p:ext uri="{BB962C8B-B14F-4D97-AF65-F5344CB8AC3E}">
        <p14:creationId xmlns:p14="http://schemas.microsoft.com/office/powerpoint/2010/main" val="183528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5</a:t>
            </a:fld>
            <a:endParaRPr lang="en-US"/>
          </a:p>
        </p:txBody>
      </p:sp>
    </p:spTree>
    <p:extLst>
      <p:ext uri="{BB962C8B-B14F-4D97-AF65-F5344CB8AC3E}">
        <p14:creationId xmlns:p14="http://schemas.microsoft.com/office/powerpoint/2010/main" val="3567491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6</a:t>
            </a:fld>
            <a:endParaRPr lang="en-US"/>
          </a:p>
        </p:txBody>
      </p:sp>
    </p:spTree>
    <p:extLst>
      <p:ext uri="{BB962C8B-B14F-4D97-AF65-F5344CB8AC3E}">
        <p14:creationId xmlns:p14="http://schemas.microsoft.com/office/powerpoint/2010/main" val="3780151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7</a:t>
            </a:fld>
            <a:endParaRPr lang="en-US"/>
          </a:p>
        </p:txBody>
      </p:sp>
    </p:spTree>
    <p:extLst>
      <p:ext uri="{BB962C8B-B14F-4D97-AF65-F5344CB8AC3E}">
        <p14:creationId xmlns:p14="http://schemas.microsoft.com/office/powerpoint/2010/main" val="2803690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8</a:t>
            </a:fld>
            <a:endParaRPr lang="en-US"/>
          </a:p>
        </p:txBody>
      </p:sp>
    </p:spTree>
    <p:extLst>
      <p:ext uri="{BB962C8B-B14F-4D97-AF65-F5344CB8AC3E}">
        <p14:creationId xmlns:p14="http://schemas.microsoft.com/office/powerpoint/2010/main" val="834769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549A2A-21B6-5649-80D9-F23F123781E4}" type="slidenum">
              <a:rPr lang="en-US" smtClean="0"/>
              <a:t>9</a:t>
            </a:fld>
            <a:endParaRPr lang="en-US"/>
          </a:p>
        </p:txBody>
      </p:sp>
    </p:spTree>
    <p:extLst>
      <p:ext uri="{BB962C8B-B14F-4D97-AF65-F5344CB8AC3E}">
        <p14:creationId xmlns:p14="http://schemas.microsoft.com/office/powerpoint/2010/main" val="4183351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www.istockphoto.com/vector/vector-isometric-pie-chart-design-modern-template-for-creating-infographics-gm1029317046-275856042" TargetMode="External"/><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www.istockphoto.com/vector/vector-isometric-pie-chart-design-modern-template-for-creating-infographics-gm1029317046-275856042" TargetMode="External"/><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B1B5EA-D41A-3B46-8DE2-2CA3B6744266}"/>
              </a:ext>
            </a:extLst>
          </p:cNvPr>
          <p:cNvSpPr txBox="1">
            <a:spLocks/>
          </p:cNvSpPr>
          <p:nvPr userDrawn="1"/>
        </p:nvSpPr>
        <p:spPr>
          <a:xfrm>
            <a:off x="1069572" y="1632923"/>
            <a:ext cx="5151120" cy="2071707"/>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3600" dirty="0">
                <a:solidFill>
                  <a:schemeClr val="tx1"/>
                </a:solidFill>
                <a:latin typeface="Arial" panose="020B0604020202020204" pitchFamily="34" charset="0"/>
                <a:cs typeface="Arial" panose="020B0604020202020204" pitchFamily="34" charset="0"/>
              </a:rPr>
              <a:t>Questions?</a:t>
            </a:r>
            <a:br>
              <a:rPr lang="en-US" sz="3600" dirty="0">
                <a:solidFill>
                  <a:schemeClr val="tx1"/>
                </a:solidFill>
                <a:latin typeface="Arial" panose="020B0604020202020204" pitchFamily="34" charset="0"/>
                <a:cs typeface="Arial" panose="020B0604020202020204" pitchFamily="34" charset="0"/>
              </a:rPr>
            </a:br>
            <a:endParaRPr lang="en-US" sz="3200" b="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36D97A2-10F5-3746-9659-58BBFE3B65A6}"/>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smtClean="0">
                <a:latin typeface="Proxima Nova Light" panose="02000506030000020004" pitchFamily="2" charset="0"/>
              </a:rPr>
              <a:pPr/>
              <a:t>‹#›</a:t>
            </a:fld>
            <a:r>
              <a:rPr lang="en-US" sz="900" dirty="0">
                <a:latin typeface="Proxima Nova Light" panose="02000506030000020004" pitchFamily="2" charset="0"/>
              </a:rPr>
              <a:t>    © </a:t>
            </a:r>
            <a:fld id="{F1D65528-6588-D84B-9B55-38F60EB7C7FC}" type="datetimeyyyy">
              <a:rPr lang="en-US" sz="900" smtClean="0">
                <a:latin typeface="Proxima Nova Light" panose="02000506030000020004" pitchFamily="2" charset="0"/>
              </a:rPr>
              <a:t>2023</a:t>
            </a:fld>
            <a:r>
              <a:rPr lang="en-US" sz="900" dirty="0">
                <a:latin typeface="Proxima Nova Light" panose="02000506030000020004" pitchFamily="2" charset="0"/>
              </a:rPr>
              <a:t> ASUG</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17"/>
        <p:cNvGrpSpPr/>
        <p:nvPr/>
      </p:nvGrpSpPr>
      <p:grpSpPr>
        <a:xfrm>
          <a:off x="0" y="0"/>
          <a:ext cx="0" cy="0"/>
          <a:chOff x="0" y="0"/>
          <a:chExt cx="0" cy="0"/>
        </a:xfrm>
      </p:grpSpPr>
      <p:pic>
        <p:nvPicPr>
          <p:cNvPr id="18" name="Google Shape;18;p20"/>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45540" y="5584920"/>
            <a:ext cx="3935957" cy="946995"/>
          </a:xfrm>
          <a:prstGeom prst="rect">
            <a:avLst/>
          </a:prstGeom>
          <a:noFill/>
          <a:ln>
            <a:noFill/>
          </a:ln>
        </p:spPr>
      </p:pic>
      <p:sp>
        <p:nvSpPr>
          <p:cNvPr id="19" name="Google Shape;19;p20"/>
          <p:cNvSpPr txBox="1">
            <a:spLocks noGrp="1"/>
          </p:cNvSpPr>
          <p:nvPr>
            <p:ph type="ctrTitle"/>
          </p:nvPr>
        </p:nvSpPr>
        <p:spPr>
          <a:xfrm>
            <a:off x="685800" y="739900"/>
            <a:ext cx="5261100" cy="22161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6000"/>
              <a:buFont typeface="Arial"/>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0"/>
          <p:cNvSpPr txBox="1">
            <a:spLocks noGrp="1"/>
          </p:cNvSpPr>
          <p:nvPr>
            <p:ph type="subTitle" idx="1"/>
          </p:nvPr>
        </p:nvSpPr>
        <p:spPr>
          <a:xfrm>
            <a:off x="685800" y="3047975"/>
            <a:ext cx="5261100" cy="350700"/>
          </a:xfrm>
          <a:prstGeom prst="rect">
            <a:avLst/>
          </a:prstGeom>
          <a:noFill/>
          <a:ln>
            <a:noFill/>
          </a:ln>
        </p:spPr>
        <p:txBody>
          <a:bodyPr spcFirstLastPara="1" wrap="square" lIns="0" tIns="0" rIns="0" bIns="0" anchor="t" anchorCtr="0">
            <a:noAutofit/>
          </a:bodyPr>
          <a:lstStyle>
            <a:lvl1pPr lvl="0" algn="l">
              <a:lnSpc>
                <a:spcPct val="95000"/>
              </a:lnSpc>
              <a:spcBef>
                <a:spcPts val="1200"/>
              </a:spcBef>
              <a:spcAft>
                <a:spcPts val="0"/>
              </a:spcAft>
              <a:buClr>
                <a:schemeClr val="dk2"/>
              </a:buClr>
              <a:buSzPts val="2400"/>
              <a:buNone/>
              <a:defRPr sz="2400">
                <a:solidFill>
                  <a:schemeClr val="dk2"/>
                </a:solidFill>
              </a:defRPr>
            </a:lvl1pPr>
            <a:lvl2pPr lvl="1" algn="ctr">
              <a:lnSpc>
                <a:spcPct val="90000"/>
              </a:lnSpc>
              <a:spcBef>
                <a:spcPts val="400"/>
              </a:spcBef>
              <a:spcAft>
                <a:spcPts val="0"/>
              </a:spcAft>
              <a:buSzPts val="2000"/>
              <a:buNone/>
              <a:defRPr sz="2000"/>
            </a:lvl2pPr>
            <a:lvl3pPr lvl="2" algn="ctr">
              <a:lnSpc>
                <a:spcPct val="85000"/>
              </a:lnSpc>
              <a:spcBef>
                <a:spcPts val="400"/>
              </a:spcBef>
              <a:spcAft>
                <a:spcPts val="0"/>
              </a:spcAft>
              <a:buClr>
                <a:schemeClr val="dk1"/>
              </a:buClr>
              <a:buSzPts val="1800"/>
              <a:buNone/>
              <a:defRPr sz="1800"/>
            </a:lvl3pPr>
            <a:lvl4pPr lvl="3" algn="ctr">
              <a:lnSpc>
                <a:spcPct val="90000"/>
              </a:lnSpc>
              <a:spcBef>
                <a:spcPts val="1200"/>
              </a:spcBef>
              <a:spcAft>
                <a:spcPts val="0"/>
              </a:spcAft>
              <a:buClr>
                <a:schemeClr val="dk1"/>
              </a:buClr>
              <a:buSzPts val="1600"/>
              <a:buNone/>
              <a:defRPr sz="1600"/>
            </a:lvl4pPr>
            <a:lvl5pPr lvl="4" algn="ctr">
              <a:lnSpc>
                <a:spcPct val="90000"/>
              </a:lnSpc>
              <a:spcBef>
                <a:spcPts val="0"/>
              </a:spcBef>
              <a:spcAft>
                <a:spcPts val="0"/>
              </a:spcAft>
              <a:buClr>
                <a:schemeClr val="accent1"/>
              </a:buClr>
              <a:buSzPts val="1600"/>
              <a:buNone/>
              <a:defRPr sz="1600"/>
            </a:lvl5pPr>
            <a:lvl6pPr lvl="5" algn="ctr">
              <a:lnSpc>
                <a:spcPct val="120000"/>
              </a:lnSpc>
              <a:spcBef>
                <a:spcPts val="800"/>
              </a:spcBef>
              <a:spcAft>
                <a:spcPts val="0"/>
              </a:spcAft>
              <a:buClr>
                <a:schemeClr val="dk1"/>
              </a:buClr>
              <a:buSzPts val="1600"/>
              <a:buNone/>
              <a:defRPr sz="1600"/>
            </a:lvl6pPr>
            <a:lvl7pPr lvl="6" algn="ctr">
              <a:lnSpc>
                <a:spcPct val="85000"/>
              </a:lnSpc>
              <a:spcBef>
                <a:spcPts val="600"/>
              </a:spcBef>
              <a:spcAft>
                <a:spcPts val="0"/>
              </a:spcAft>
              <a:buSzPts val="1600"/>
              <a:buNone/>
              <a:defRPr sz="1600"/>
            </a:lvl7pPr>
            <a:lvl8pPr lvl="7" algn="ctr">
              <a:lnSpc>
                <a:spcPct val="100000"/>
              </a:lnSpc>
              <a:spcBef>
                <a:spcPts val="1200"/>
              </a:spcBef>
              <a:spcAft>
                <a:spcPts val="0"/>
              </a:spcAft>
              <a:buClr>
                <a:schemeClr val="dk1"/>
              </a:buClr>
              <a:buSzPts val="1600"/>
              <a:buNone/>
              <a:defRPr sz="1600"/>
            </a:lvl8pPr>
            <a:lvl9pPr lvl="8" algn="ctr">
              <a:lnSpc>
                <a:spcPct val="85000"/>
              </a:lnSpc>
              <a:spcBef>
                <a:spcPts val="600"/>
              </a:spcBef>
              <a:spcAft>
                <a:spcPts val="1200"/>
              </a:spcAft>
              <a:buClr>
                <a:schemeClr val="dk1"/>
              </a:buClr>
              <a:buSzPts val="1600"/>
              <a:buNone/>
              <a:defRPr sz="1600"/>
            </a:lvl9pPr>
          </a:lstStyle>
          <a:p>
            <a:endParaRPr/>
          </a:p>
        </p:txBody>
      </p:sp>
      <p:sp>
        <p:nvSpPr>
          <p:cNvPr id="21" name="Google Shape;21;p20"/>
          <p:cNvSpPr txBox="1">
            <a:spLocks noGrp="1"/>
          </p:cNvSpPr>
          <p:nvPr>
            <p:ph type="body" idx="2"/>
          </p:nvPr>
        </p:nvSpPr>
        <p:spPr>
          <a:xfrm>
            <a:off x="685800" y="4364222"/>
            <a:ext cx="5067300" cy="281100"/>
          </a:xfrm>
          <a:prstGeom prst="rect">
            <a:avLst/>
          </a:prstGeom>
          <a:noFill/>
          <a:ln>
            <a:noFill/>
          </a:ln>
        </p:spPr>
        <p:txBody>
          <a:bodyPr spcFirstLastPara="1" wrap="square" lIns="0" tIns="0" rIns="0" bIns="0" anchor="b" anchorCtr="0">
            <a:noAutofit/>
          </a:bodyPr>
          <a:lstStyle>
            <a:lvl1pPr marL="457200" lvl="0" indent="-228600" algn="l">
              <a:lnSpc>
                <a:spcPct val="83000"/>
              </a:lnSpc>
              <a:spcBef>
                <a:spcPts val="0"/>
              </a:spcBef>
              <a:spcAft>
                <a:spcPts val="0"/>
              </a:spcAft>
              <a:buClr>
                <a:schemeClr val="dk1"/>
              </a:buClr>
              <a:buSzPts val="2200"/>
              <a:buNone/>
              <a:defRPr sz="2200" b="1">
                <a:solidFill>
                  <a:schemeClr val="dk1"/>
                </a:solidFill>
                <a:latin typeface="Arial"/>
                <a:ea typeface="Arial"/>
                <a:cs typeface="Arial"/>
                <a:sym typeface="Arial"/>
              </a:defRPr>
            </a:lvl1pPr>
            <a:lvl2pPr marL="914400" lvl="1" indent="-228600" algn="l">
              <a:lnSpc>
                <a:spcPct val="90000"/>
              </a:lnSpc>
              <a:spcBef>
                <a:spcPts val="400"/>
              </a:spcBef>
              <a:spcAft>
                <a:spcPts val="0"/>
              </a:spcAft>
              <a:buSzPts val="2000"/>
              <a:buNone/>
              <a:defRPr sz="2000" b="1"/>
            </a:lvl2pPr>
            <a:lvl3pPr marL="1371600" lvl="2" indent="-228600" algn="l">
              <a:lnSpc>
                <a:spcPct val="85000"/>
              </a:lnSpc>
              <a:spcBef>
                <a:spcPts val="400"/>
              </a:spcBef>
              <a:spcAft>
                <a:spcPts val="0"/>
              </a:spcAft>
              <a:buClr>
                <a:schemeClr val="dk1"/>
              </a:buClr>
              <a:buSzPts val="1800"/>
              <a:buNone/>
              <a:defRPr sz="1800" b="1"/>
            </a:lvl3pPr>
            <a:lvl4pPr marL="1828800" lvl="3" indent="-228600" algn="l">
              <a:lnSpc>
                <a:spcPct val="90000"/>
              </a:lnSpc>
              <a:spcBef>
                <a:spcPts val="1200"/>
              </a:spcBef>
              <a:spcAft>
                <a:spcPts val="0"/>
              </a:spcAft>
              <a:buClr>
                <a:schemeClr val="dk1"/>
              </a:buClr>
              <a:buSzPts val="1600"/>
              <a:buNone/>
              <a:defRPr sz="1600" b="1"/>
            </a:lvl4pPr>
            <a:lvl5pPr marL="2286000" lvl="4" indent="-228600" algn="l">
              <a:lnSpc>
                <a:spcPct val="90000"/>
              </a:lnSpc>
              <a:spcBef>
                <a:spcPts val="0"/>
              </a:spcBef>
              <a:spcAft>
                <a:spcPts val="0"/>
              </a:spcAft>
              <a:buClr>
                <a:schemeClr val="accent1"/>
              </a:buClr>
              <a:buSzPts val="1600"/>
              <a:buNone/>
              <a:defRPr sz="1600" b="1"/>
            </a:lvl5pPr>
            <a:lvl6pPr marL="2743200" lvl="5" indent="-228600" algn="l">
              <a:lnSpc>
                <a:spcPct val="120000"/>
              </a:lnSpc>
              <a:spcBef>
                <a:spcPts val="800"/>
              </a:spcBef>
              <a:spcAft>
                <a:spcPts val="0"/>
              </a:spcAft>
              <a:buClr>
                <a:schemeClr val="dk1"/>
              </a:buClr>
              <a:buSzPts val="1600"/>
              <a:buNone/>
              <a:defRPr sz="1600" b="1"/>
            </a:lvl6pPr>
            <a:lvl7pPr marL="3200400" lvl="6" indent="-228600" algn="l">
              <a:lnSpc>
                <a:spcPct val="85000"/>
              </a:lnSpc>
              <a:spcBef>
                <a:spcPts val="600"/>
              </a:spcBef>
              <a:spcAft>
                <a:spcPts val="0"/>
              </a:spcAft>
              <a:buSzPts val="1600"/>
              <a:buNone/>
              <a:defRPr sz="1600" b="1"/>
            </a:lvl7pPr>
            <a:lvl8pPr marL="3657600" lvl="7" indent="-228600" algn="l">
              <a:lnSpc>
                <a:spcPct val="100000"/>
              </a:lnSpc>
              <a:spcBef>
                <a:spcPts val="1200"/>
              </a:spcBef>
              <a:spcAft>
                <a:spcPts val="0"/>
              </a:spcAft>
              <a:buClr>
                <a:schemeClr val="dk1"/>
              </a:buClr>
              <a:buSzPts val="1600"/>
              <a:buNone/>
              <a:defRPr sz="1600" b="1"/>
            </a:lvl8pPr>
            <a:lvl9pPr marL="4114800" lvl="8" indent="-228600" algn="l">
              <a:lnSpc>
                <a:spcPct val="85000"/>
              </a:lnSpc>
              <a:spcBef>
                <a:spcPts val="600"/>
              </a:spcBef>
              <a:spcAft>
                <a:spcPts val="1200"/>
              </a:spcAft>
              <a:buClr>
                <a:schemeClr val="dk1"/>
              </a:buClr>
              <a:buSzPts val="1600"/>
              <a:buNone/>
              <a:defRPr sz="1600" b="1"/>
            </a:lvl9pPr>
          </a:lstStyle>
          <a:p>
            <a:endParaRPr/>
          </a:p>
        </p:txBody>
      </p:sp>
      <p:sp>
        <p:nvSpPr>
          <p:cNvPr id="22" name="Google Shape;22;p20"/>
          <p:cNvSpPr txBox="1">
            <a:spLocks noGrp="1"/>
          </p:cNvSpPr>
          <p:nvPr>
            <p:ph type="body" idx="3"/>
          </p:nvPr>
        </p:nvSpPr>
        <p:spPr>
          <a:xfrm>
            <a:off x="685800" y="4750541"/>
            <a:ext cx="5067300" cy="229800"/>
          </a:xfrm>
          <a:prstGeom prst="rect">
            <a:avLst/>
          </a:prstGeom>
          <a:noFill/>
          <a:ln>
            <a:noFill/>
          </a:ln>
        </p:spPr>
        <p:txBody>
          <a:bodyPr spcFirstLastPara="1" wrap="square" lIns="0" tIns="0" rIns="0" bIns="0" anchor="t" anchorCtr="0">
            <a:noAutofit/>
          </a:bodyPr>
          <a:lstStyle>
            <a:lvl1pPr marL="457200" lvl="0" indent="-228600" algn="l">
              <a:lnSpc>
                <a:spcPct val="83000"/>
              </a:lnSpc>
              <a:spcBef>
                <a:spcPts val="0"/>
              </a:spcBef>
              <a:spcAft>
                <a:spcPts val="0"/>
              </a:spcAft>
              <a:buClr>
                <a:schemeClr val="dk1"/>
              </a:buClr>
              <a:buSzPts val="1800"/>
              <a:buNone/>
              <a:defRPr sz="1800" b="0">
                <a:solidFill>
                  <a:schemeClr val="dk1"/>
                </a:solidFill>
                <a:latin typeface="Arial"/>
                <a:ea typeface="Arial"/>
                <a:cs typeface="Arial"/>
                <a:sym typeface="Arial"/>
              </a:defRPr>
            </a:lvl1pPr>
            <a:lvl2pPr marL="914400" lvl="1" indent="-228600" algn="l">
              <a:lnSpc>
                <a:spcPct val="90000"/>
              </a:lnSpc>
              <a:spcBef>
                <a:spcPts val="400"/>
              </a:spcBef>
              <a:spcAft>
                <a:spcPts val="0"/>
              </a:spcAft>
              <a:buSzPts val="2000"/>
              <a:buNone/>
              <a:defRPr sz="2000" b="1"/>
            </a:lvl2pPr>
            <a:lvl3pPr marL="1371600" lvl="2" indent="-228600" algn="l">
              <a:lnSpc>
                <a:spcPct val="85000"/>
              </a:lnSpc>
              <a:spcBef>
                <a:spcPts val="400"/>
              </a:spcBef>
              <a:spcAft>
                <a:spcPts val="0"/>
              </a:spcAft>
              <a:buClr>
                <a:schemeClr val="dk1"/>
              </a:buClr>
              <a:buSzPts val="1800"/>
              <a:buNone/>
              <a:defRPr sz="1800" b="1"/>
            </a:lvl3pPr>
            <a:lvl4pPr marL="1828800" lvl="3" indent="-228600" algn="l">
              <a:lnSpc>
                <a:spcPct val="90000"/>
              </a:lnSpc>
              <a:spcBef>
                <a:spcPts val="1200"/>
              </a:spcBef>
              <a:spcAft>
                <a:spcPts val="0"/>
              </a:spcAft>
              <a:buClr>
                <a:schemeClr val="dk1"/>
              </a:buClr>
              <a:buSzPts val="1600"/>
              <a:buNone/>
              <a:defRPr sz="1600" b="1"/>
            </a:lvl4pPr>
            <a:lvl5pPr marL="2286000" lvl="4" indent="-228600" algn="l">
              <a:lnSpc>
                <a:spcPct val="90000"/>
              </a:lnSpc>
              <a:spcBef>
                <a:spcPts val="0"/>
              </a:spcBef>
              <a:spcAft>
                <a:spcPts val="0"/>
              </a:spcAft>
              <a:buClr>
                <a:schemeClr val="accent1"/>
              </a:buClr>
              <a:buSzPts val="1600"/>
              <a:buNone/>
              <a:defRPr sz="1600" b="1"/>
            </a:lvl5pPr>
            <a:lvl6pPr marL="2743200" lvl="5" indent="-228600" algn="l">
              <a:lnSpc>
                <a:spcPct val="120000"/>
              </a:lnSpc>
              <a:spcBef>
                <a:spcPts val="800"/>
              </a:spcBef>
              <a:spcAft>
                <a:spcPts val="0"/>
              </a:spcAft>
              <a:buClr>
                <a:schemeClr val="dk1"/>
              </a:buClr>
              <a:buSzPts val="1600"/>
              <a:buNone/>
              <a:defRPr sz="1600" b="1"/>
            </a:lvl6pPr>
            <a:lvl7pPr marL="3200400" lvl="6" indent="-228600" algn="l">
              <a:lnSpc>
                <a:spcPct val="85000"/>
              </a:lnSpc>
              <a:spcBef>
                <a:spcPts val="600"/>
              </a:spcBef>
              <a:spcAft>
                <a:spcPts val="0"/>
              </a:spcAft>
              <a:buSzPts val="1600"/>
              <a:buNone/>
              <a:defRPr sz="1600" b="1"/>
            </a:lvl7pPr>
            <a:lvl8pPr marL="3657600" lvl="7" indent="-228600" algn="l">
              <a:lnSpc>
                <a:spcPct val="100000"/>
              </a:lnSpc>
              <a:spcBef>
                <a:spcPts val="1200"/>
              </a:spcBef>
              <a:spcAft>
                <a:spcPts val="0"/>
              </a:spcAft>
              <a:buClr>
                <a:schemeClr val="dk1"/>
              </a:buClr>
              <a:buSzPts val="1600"/>
              <a:buNone/>
              <a:defRPr sz="1600" b="1"/>
            </a:lvl8pPr>
            <a:lvl9pPr marL="4114800" lvl="8" indent="-228600" algn="l">
              <a:lnSpc>
                <a:spcPct val="85000"/>
              </a:lnSpc>
              <a:spcBef>
                <a:spcPts val="600"/>
              </a:spcBef>
              <a:spcAft>
                <a:spcPts val="1200"/>
              </a:spcAft>
              <a:buClr>
                <a:schemeClr val="dk1"/>
              </a:buClr>
              <a:buSzPts val="1600"/>
              <a:buNone/>
              <a:defRPr sz="1600" b="1"/>
            </a:lvl9pPr>
          </a:lstStyle>
          <a:p>
            <a:endParaRPr/>
          </a:p>
        </p:txBody>
      </p:sp>
      <p:sp>
        <p:nvSpPr>
          <p:cNvPr id="23" name="Google Shape;23;p20"/>
          <p:cNvSpPr/>
          <p:nvPr/>
        </p:nvSpPr>
        <p:spPr>
          <a:xfrm>
            <a:off x="10853492" y="44676"/>
            <a:ext cx="1338600" cy="181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700"/>
              <a:buFont typeface="Arial"/>
              <a:buNone/>
            </a:pPr>
            <a:r>
              <a:rPr lang="en-US" sz="700" b="0" i="0" u="none" strike="noStrike" cap="none" dirty="0">
                <a:solidFill>
                  <a:schemeClr val="dk2"/>
                </a:solidFill>
                <a:latin typeface="Arial"/>
                <a:ea typeface="Arial"/>
                <a:cs typeface="Arial"/>
                <a:sym typeface="Arial"/>
              </a:rPr>
              <a:t>© 2023 SPLUNK INC.</a:t>
            </a:r>
            <a:endParaRPr sz="700" b="0" i="0" u="none" strike="noStrike" cap="none" dirty="0">
              <a:solidFill>
                <a:schemeClr val="dk2"/>
              </a:solidFill>
              <a:latin typeface="Arial"/>
              <a:ea typeface="Arial"/>
              <a:cs typeface="Arial"/>
              <a:sym typeface="Arial"/>
            </a:endParaRPr>
          </a:p>
        </p:txBody>
      </p:sp>
    </p:spTree>
    <p:extLst>
      <p:ext uri="{BB962C8B-B14F-4D97-AF65-F5344CB8AC3E}">
        <p14:creationId xmlns:p14="http://schemas.microsoft.com/office/powerpoint/2010/main" val="389351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39"/>
        <p:cNvGrpSpPr/>
        <p:nvPr/>
      </p:nvGrpSpPr>
      <p:grpSpPr>
        <a:xfrm>
          <a:off x="0" y="0"/>
          <a:ext cx="0" cy="0"/>
          <a:chOff x="0" y="0"/>
          <a:chExt cx="0" cy="0"/>
        </a:xfrm>
      </p:grpSpPr>
      <p:sp>
        <p:nvSpPr>
          <p:cNvPr id="40" name="Google Shape;40;p23"/>
          <p:cNvSpPr txBox="1">
            <a:spLocks noGrp="1"/>
          </p:cNvSpPr>
          <p:nvPr>
            <p:ph type="title"/>
          </p:nvPr>
        </p:nvSpPr>
        <p:spPr>
          <a:xfrm>
            <a:off x="685800" y="521208"/>
            <a:ext cx="10817400" cy="1033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4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3"/>
          <p:cNvSpPr txBox="1">
            <a:spLocks noGrp="1"/>
          </p:cNvSpPr>
          <p:nvPr>
            <p:ph type="body" idx="1"/>
          </p:nvPr>
        </p:nvSpPr>
        <p:spPr>
          <a:xfrm>
            <a:off x="685800" y="2368296"/>
            <a:ext cx="10817400" cy="3804000"/>
          </a:xfrm>
          <a:prstGeom prst="rect">
            <a:avLst/>
          </a:prstGeom>
          <a:noFill/>
          <a:ln>
            <a:noFill/>
          </a:ln>
        </p:spPr>
        <p:txBody>
          <a:bodyPr spcFirstLastPara="1" wrap="square" lIns="0" tIns="0" rIns="0" bIns="0" anchor="t" anchorCtr="0">
            <a:noAutofit/>
          </a:bodyPr>
          <a:lstStyle>
            <a:lvl1pPr marL="457200" lvl="0" indent="-368300" algn="l">
              <a:lnSpc>
                <a:spcPct val="95000"/>
              </a:lnSpc>
              <a:spcBef>
                <a:spcPts val="1200"/>
              </a:spcBef>
              <a:spcAft>
                <a:spcPts val="0"/>
              </a:spcAft>
              <a:buSzPts val="2200"/>
              <a:buChar char="​"/>
              <a:defRPr/>
            </a:lvl1pPr>
            <a:lvl2pPr marL="914400" lvl="1" indent="-342900" algn="l">
              <a:lnSpc>
                <a:spcPct val="90000"/>
              </a:lnSpc>
              <a:spcBef>
                <a:spcPts val="400"/>
              </a:spcBef>
              <a:spcAft>
                <a:spcPts val="0"/>
              </a:spcAft>
              <a:buSzPts val="1800"/>
              <a:buChar char="•"/>
              <a:defRPr/>
            </a:lvl2pPr>
            <a:lvl3pPr marL="1371600" lvl="2" indent="-317500" algn="l">
              <a:lnSpc>
                <a:spcPct val="85000"/>
              </a:lnSpc>
              <a:spcBef>
                <a:spcPts val="400"/>
              </a:spcBef>
              <a:spcAft>
                <a:spcPts val="0"/>
              </a:spcAft>
              <a:buSzPts val="1400"/>
              <a:buChar char="–"/>
              <a:defRPr/>
            </a:lvl3pPr>
            <a:lvl4pPr marL="1828800" lvl="3" indent="-355600" algn="l">
              <a:lnSpc>
                <a:spcPct val="90000"/>
              </a:lnSpc>
              <a:spcBef>
                <a:spcPts val="1200"/>
              </a:spcBef>
              <a:spcAft>
                <a:spcPts val="0"/>
              </a:spcAft>
              <a:buSzPts val="2000"/>
              <a:buChar char="​"/>
              <a:defRPr/>
            </a:lvl4pPr>
            <a:lvl5pPr marL="2286000" lvl="4" indent="-228600" algn="l">
              <a:lnSpc>
                <a:spcPct val="90000"/>
              </a:lnSpc>
              <a:spcBef>
                <a:spcPts val="0"/>
              </a:spcBef>
              <a:spcAft>
                <a:spcPts val="0"/>
              </a:spcAft>
              <a:buSzPts val="1400"/>
              <a:buNone/>
              <a:defRPr/>
            </a:lvl5pPr>
            <a:lvl6pPr marL="2743200" lvl="5" indent="-317500" algn="l">
              <a:lnSpc>
                <a:spcPct val="120000"/>
              </a:lnSpc>
              <a:spcBef>
                <a:spcPts val="800"/>
              </a:spcBef>
              <a:spcAft>
                <a:spcPts val="0"/>
              </a:spcAft>
              <a:buSzPts val="1400"/>
              <a:buChar char="​"/>
              <a:defRPr/>
            </a:lvl6pPr>
            <a:lvl7pPr marL="3200400" lvl="6" indent="-304800" algn="l">
              <a:lnSpc>
                <a:spcPct val="85000"/>
              </a:lnSpc>
              <a:spcBef>
                <a:spcPts val="600"/>
              </a:spcBef>
              <a:spcAft>
                <a:spcPts val="0"/>
              </a:spcAft>
              <a:buSzPts val="1200"/>
              <a:buChar char="•"/>
              <a:defRPr/>
            </a:lvl7pPr>
            <a:lvl8pPr marL="3657600" lvl="7" indent="-368300" algn="l">
              <a:lnSpc>
                <a:spcPct val="100000"/>
              </a:lnSpc>
              <a:spcBef>
                <a:spcPts val="1200"/>
              </a:spcBef>
              <a:spcAft>
                <a:spcPts val="0"/>
              </a:spcAft>
              <a:buSzPts val="2200"/>
              <a:buChar char="“"/>
              <a:defRPr/>
            </a:lvl8pPr>
            <a:lvl9pPr marL="4114800" lvl="8" indent="-317500" algn="l">
              <a:lnSpc>
                <a:spcPct val="85000"/>
              </a:lnSpc>
              <a:spcBef>
                <a:spcPts val="600"/>
              </a:spcBef>
              <a:spcAft>
                <a:spcPts val="1200"/>
              </a:spcAft>
              <a:buSzPts val="1400"/>
              <a:buChar char="​"/>
              <a:defRPr/>
            </a:lvl9pPr>
          </a:lstStyle>
          <a:p>
            <a:endParaRPr/>
          </a:p>
        </p:txBody>
      </p:sp>
      <p:sp>
        <p:nvSpPr>
          <p:cNvPr id="42" name="Google Shape;42;p23"/>
          <p:cNvSpPr txBox="1">
            <a:spLocks noGrp="1"/>
          </p:cNvSpPr>
          <p:nvPr>
            <p:ph type="dt" idx="10"/>
          </p:nvPr>
        </p:nvSpPr>
        <p:spPr>
          <a:xfrm>
            <a:off x="8591550" y="6475499"/>
            <a:ext cx="2003425" cy="182880"/>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 name="Google Shape;43;p23"/>
          <p:cNvSpPr txBox="1">
            <a:spLocks noGrp="1"/>
          </p:cNvSpPr>
          <p:nvPr>
            <p:ph type="sldNum" idx="12"/>
          </p:nvPr>
        </p:nvSpPr>
        <p:spPr>
          <a:xfrm>
            <a:off x="10594975" y="6475499"/>
            <a:ext cx="798449" cy="18288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23"/>
          <p:cNvSpPr txBox="1"/>
          <p:nvPr/>
        </p:nvSpPr>
        <p:spPr>
          <a:xfrm>
            <a:off x="1324336" y="6465849"/>
            <a:ext cx="6989763" cy="18288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Arial"/>
                <a:ea typeface="Arial"/>
                <a:cs typeface="Arial"/>
                <a:sym typeface="Arial"/>
              </a:rPr>
              <a:t>Confidential Splunk Information — Not for Distribution. Copyright ©2020 Splunk Corporation</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1230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5"/>
        <p:cNvGrpSpPr/>
        <p:nvPr/>
      </p:nvGrpSpPr>
      <p:grpSpPr>
        <a:xfrm>
          <a:off x="0" y="0"/>
          <a:ext cx="0" cy="0"/>
          <a:chOff x="0" y="0"/>
          <a:chExt cx="0" cy="0"/>
        </a:xfrm>
      </p:grpSpPr>
      <p:sp>
        <p:nvSpPr>
          <p:cNvPr id="46" name="Google Shape;46;p22"/>
          <p:cNvSpPr txBox="1">
            <a:spLocks noGrp="1"/>
          </p:cNvSpPr>
          <p:nvPr>
            <p:ph type="title"/>
          </p:nvPr>
        </p:nvSpPr>
        <p:spPr>
          <a:xfrm>
            <a:off x="685800" y="521208"/>
            <a:ext cx="10817400" cy="1033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2"/>
          <p:cNvSpPr txBox="1">
            <a:spLocks noGrp="1"/>
          </p:cNvSpPr>
          <p:nvPr>
            <p:ph type="body" idx="1"/>
          </p:nvPr>
        </p:nvSpPr>
        <p:spPr>
          <a:xfrm>
            <a:off x="685800" y="2368296"/>
            <a:ext cx="5061000" cy="3804000"/>
          </a:xfrm>
          <a:prstGeom prst="rect">
            <a:avLst/>
          </a:prstGeom>
          <a:noFill/>
          <a:ln>
            <a:noFill/>
          </a:ln>
        </p:spPr>
        <p:txBody>
          <a:bodyPr spcFirstLastPara="1" wrap="square" lIns="0" tIns="0" rIns="0" bIns="0" anchor="t" anchorCtr="0">
            <a:noAutofit/>
          </a:bodyPr>
          <a:lstStyle>
            <a:lvl1pPr marL="457200" lvl="0" indent="-368300" algn="l">
              <a:lnSpc>
                <a:spcPct val="95000"/>
              </a:lnSpc>
              <a:spcBef>
                <a:spcPts val="2000"/>
              </a:spcBef>
              <a:spcAft>
                <a:spcPts val="0"/>
              </a:spcAft>
              <a:buClr>
                <a:schemeClr val="dk1"/>
              </a:buClr>
              <a:buSzPts val="2200"/>
              <a:buChar char="​"/>
              <a:defRPr>
                <a:latin typeface="Arial"/>
                <a:ea typeface="Arial"/>
                <a:cs typeface="Arial"/>
                <a:sym typeface="Arial"/>
              </a:defRPr>
            </a:lvl1pPr>
            <a:lvl2pPr marL="914400" lvl="1" indent="-342900" algn="l">
              <a:lnSpc>
                <a:spcPct val="90000"/>
              </a:lnSpc>
              <a:spcBef>
                <a:spcPts val="400"/>
              </a:spcBef>
              <a:spcAft>
                <a:spcPts val="0"/>
              </a:spcAft>
              <a:buSzPts val="1800"/>
              <a:buChar char="•"/>
              <a:defRPr>
                <a:latin typeface="Arial"/>
                <a:ea typeface="Arial"/>
                <a:cs typeface="Arial"/>
                <a:sym typeface="Arial"/>
              </a:defRPr>
            </a:lvl2pPr>
            <a:lvl3pPr marL="1371600" lvl="2" indent="-317500" algn="l">
              <a:lnSpc>
                <a:spcPct val="85000"/>
              </a:lnSpc>
              <a:spcBef>
                <a:spcPts val="400"/>
              </a:spcBef>
              <a:spcAft>
                <a:spcPts val="0"/>
              </a:spcAft>
              <a:buClr>
                <a:schemeClr val="dk1"/>
              </a:buClr>
              <a:buSzPts val="1400"/>
              <a:buChar char="–"/>
              <a:defRPr>
                <a:latin typeface="Arial"/>
                <a:ea typeface="Arial"/>
                <a:cs typeface="Arial"/>
                <a:sym typeface="Arial"/>
              </a:defRPr>
            </a:lvl3pPr>
            <a:lvl4pPr marL="1828800" lvl="3" indent="-355600" algn="l">
              <a:lnSpc>
                <a:spcPct val="90000"/>
              </a:lnSpc>
              <a:spcBef>
                <a:spcPts val="1200"/>
              </a:spcBef>
              <a:spcAft>
                <a:spcPts val="0"/>
              </a:spcAft>
              <a:buClr>
                <a:schemeClr val="dk1"/>
              </a:buClr>
              <a:buSzPts val="2000"/>
              <a:buChar char="​"/>
              <a:defRPr>
                <a:latin typeface="Arial"/>
                <a:ea typeface="Arial"/>
                <a:cs typeface="Arial"/>
                <a:sym typeface="Arial"/>
              </a:defRPr>
            </a:lvl4pPr>
            <a:lvl5pPr marL="2286000" lvl="4" indent="-228600" algn="l">
              <a:lnSpc>
                <a:spcPct val="90000"/>
              </a:lnSpc>
              <a:spcBef>
                <a:spcPts val="0"/>
              </a:spcBef>
              <a:spcAft>
                <a:spcPts val="0"/>
              </a:spcAft>
              <a:buClr>
                <a:schemeClr val="accent1"/>
              </a:buClr>
              <a:buSzPts val="1400"/>
              <a:buNone/>
              <a:defRPr>
                <a:latin typeface="Arial"/>
                <a:ea typeface="Arial"/>
                <a:cs typeface="Arial"/>
                <a:sym typeface="Arial"/>
              </a:defRPr>
            </a:lvl5pPr>
            <a:lvl6pPr marL="2743200" lvl="5" indent="-342900" algn="l">
              <a:lnSpc>
                <a:spcPct val="120000"/>
              </a:lnSpc>
              <a:spcBef>
                <a:spcPts val="800"/>
              </a:spcBef>
              <a:spcAft>
                <a:spcPts val="0"/>
              </a:spcAft>
              <a:buClr>
                <a:schemeClr val="dk1"/>
              </a:buClr>
              <a:buSzPts val="1800"/>
              <a:buChar char="​"/>
              <a:defRPr/>
            </a:lvl6pPr>
            <a:lvl7pPr marL="3200400" lvl="6" indent="-342900" algn="l">
              <a:lnSpc>
                <a:spcPct val="85000"/>
              </a:lnSpc>
              <a:spcBef>
                <a:spcPts val="600"/>
              </a:spcBef>
              <a:spcAft>
                <a:spcPts val="0"/>
              </a:spcAft>
              <a:buSzPts val="1800"/>
              <a:buChar char="•"/>
              <a:defRPr/>
            </a:lvl7pPr>
            <a:lvl8pPr marL="3657600" lvl="7" indent="-342900" algn="l">
              <a:lnSpc>
                <a:spcPct val="100000"/>
              </a:lnSpc>
              <a:spcBef>
                <a:spcPts val="1200"/>
              </a:spcBef>
              <a:spcAft>
                <a:spcPts val="0"/>
              </a:spcAft>
              <a:buClr>
                <a:schemeClr val="dk1"/>
              </a:buClr>
              <a:buSzPts val="1800"/>
              <a:buChar char="“"/>
              <a:defRPr/>
            </a:lvl8pPr>
            <a:lvl9pPr marL="4114800" lvl="8" indent="-342900" algn="l">
              <a:lnSpc>
                <a:spcPct val="85000"/>
              </a:lnSpc>
              <a:spcBef>
                <a:spcPts val="600"/>
              </a:spcBef>
              <a:spcAft>
                <a:spcPts val="1200"/>
              </a:spcAft>
              <a:buClr>
                <a:schemeClr val="dk1"/>
              </a:buClr>
              <a:buSzPts val="1800"/>
              <a:buChar char="​"/>
              <a:defRPr/>
            </a:lvl9pPr>
          </a:lstStyle>
          <a:p>
            <a:endParaRPr/>
          </a:p>
        </p:txBody>
      </p:sp>
      <p:sp>
        <p:nvSpPr>
          <p:cNvPr id="48" name="Google Shape;48;p22"/>
          <p:cNvSpPr txBox="1">
            <a:spLocks noGrp="1"/>
          </p:cNvSpPr>
          <p:nvPr>
            <p:ph type="body" idx="2"/>
          </p:nvPr>
        </p:nvSpPr>
        <p:spPr>
          <a:xfrm>
            <a:off x="6445250" y="2368296"/>
            <a:ext cx="5061000" cy="3804000"/>
          </a:xfrm>
          <a:prstGeom prst="rect">
            <a:avLst/>
          </a:prstGeom>
          <a:noFill/>
          <a:ln>
            <a:noFill/>
          </a:ln>
        </p:spPr>
        <p:txBody>
          <a:bodyPr spcFirstLastPara="1" wrap="square" lIns="0" tIns="0" rIns="0" bIns="0" anchor="t" anchorCtr="0">
            <a:noAutofit/>
          </a:bodyPr>
          <a:lstStyle>
            <a:lvl1pPr marL="457200" lvl="0" indent="-368300" algn="l">
              <a:lnSpc>
                <a:spcPct val="95000"/>
              </a:lnSpc>
              <a:spcBef>
                <a:spcPts val="2000"/>
              </a:spcBef>
              <a:spcAft>
                <a:spcPts val="0"/>
              </a:spcAft>
              <a:buClr>
                <a:schemeClr val="dk1"/>
              </a:buClr>
              <a:buSzPts val="2200"/>
              <a:buChar char="​"/>
              <a:defRPr>
                <a:latin typeface="Arial"/>
                <a:ea typeface="Arial"/>
                <a:cs typeface="Arial"/>
                <a:sym typeface="Arial"/>
              </a:defRPr>
            </a:lvl1pPr>
            <a:lvl2pPr marL="914400" lvl="1" indent="-342900" algn="l">
              <a:lnSpc>
                <a:spcPct val="90000"/>
              </a:lnSpc>
              <a:spcBef>
                <a:spcPts val="400"/>
              </a:spcBef>
              <a:spcAft>
                <a:spcPts val="0"/>
              </a:spcAft>
              <a:buSzPts val="1800"/>
              <a:buChar char="•"/>
              <a:defRPr>
                <a:latin typeface="Arial"/>
                <a:ea typeface="Arial"/>
                <a:cs typeface="Arial"/>
                <a:sym typeface="Arial"/>
              </a:defRPr>
            </a:lvl2pPr>
            <a:lvl3pPr marL="1371600" lvl="2" indent="-317500" algn="l">
              <a:lnSpc>
                <a:spcPct val="85000"/>
              </a:lnSpc>
              <a:spcBef>
                <a:spcPts val="400"/>
              </a:spcBef>
              <a:spcAft>
                <a:spcPts val="0"/>
              </a:spcAft>
              <a:buClr>
                <a:schemeClr val="dk1"/>
              </a:buClr>
              <a:buSzPts val="1400"/>
              <a:buChar char="–"/>
              <a:defRPr>
                <a:latin typeface="Arial"/>
                <a:ea typeface="Arial"/>
                <a:cs typeface="Arial"/>
                <a:sym typeface="Arial"/>
              </a:defRPr>
            </a:lvl3pPr>
            <a:lvl4pPr marL="1828800" lvl="3" indent="-355600" algn="l">
              <a:lnSpc>
                <a:spcPct val="90000"/>
              </a:lnSpc>
              <a:spcBef>
                <a:spcPts val="1200"/>
              </a:spcBef>
              <a:spcAft>
                <a:spcPts val="0"/>
              </a:spcAft>
              <a:buClr>
                <a:schemeClr val="dk1"/>
              </a:buClr>
              <a:buSzPts val="2000"/>
              <a:buChar char="​"/>
              <a:defRPr>
                <a:latin typeface="Arial"/>
                <a:ea typeface="Arial"/>
                <a:cs typeface="Arial"/>
                <a:sym typeface="Arial"/>
              </a:defRPr>
            </a:lvl4pPr>
            <a:lvl5pPr marL="2286000" lvl="4" indent="-228600" algn="l">
              <a:lnSpc>
                <a:spcPct val="90000"/>
              </a:lnSpc>
              <a:spcBef>
                <a:spcPts val="0"/>
              </a:spcBef>
              <a:spcAft>
                <a:spcPts val="0"/>
              </a:spcAft>
              <a:buClr>
                <a:schemeClr val="accent1"/>
              </a:buClr>
              <a:buSzPts val="1400"/>
              <a:buNone/>
              <a:defRPr>
                <a:latin typeface="Arial"/>
                <a:ea typeface="Arial"/>
                <a:cs typeface="Arial"/>
                <a:sym typeface="Arial"/>
              </a:defRPr>
            </a:lvl5pPr>
            <a:lvl6pPr marL="2743200" lvl="5" indent="-342900" algn="l">
              <a:lnSpc>
                <a:spcPct val="120000"/>
              </a:lnSpc>
              <a:spcBef>
                <a:spcPts val="800"/>
              </a:spcBef>
              <a:spcAft>
                <a:spcPts val="0"/>
              </a:spcAft>
              <a:buClr>
                <a:schemeClr val="dk1"/>
              </a:buClr>
              <a:buSzPts val="1800"/>
              <a:buChar char="​"/>
              <a:defRPr/>
            </a:lvl6pPr>
            <a:lvl7pPr marL="3200400" lvl="6" indent="-342900" algn="l">
              <a:lnSpc>
                <a:spcPct val="85000"/>
              </a:lnSpc>
              <a:spcBef>
                <a:spcPts val="600"/>
              </a:spcBef>
              <a:spcAft>
                <a:spcPts val="0"/>
              </a:spcAft>
              <a:buSzPts val="1800"/>
              <a:buChar char="•"/>
              <a:defRPr/>
            </a:lvl7pPr>
            <a:lvl8pPr marL="3657600" lvl="7" indent="-342900" algn="l">
              <a:lnSpc>
                <a:spcPct val="100000"/>
              </a:lnSpc>
              <a:spcBef>
                <a:spcPts val="1200"/>
              </a:spcBef>
              <a:spcAft>
                <a:spcPts val="0"/>
              </a:spcAft>
              <a:buClr>
                <a:schemeClr val="dk1"/>
              </a:buClr>
              <a:buSzPts val="1800"/>
              <a:buChar char="“"/>
              <a:defRPr/>
            </a:lvl8pPr>
            <a:lvl9pPr marL="4114800" lvl="8" indent="-342900" algn="l">
              <a:lnSpc>
                <a:spcPct val="85000"/>
              </a:lnSpc>
              <a:spcBef>
                <a:spcPts val="600"/>
              </a:spcBef>
              <a:spcAft>
                <a:spcPts val="1200"/>
              </a:spcAft>
              <a:buClr>
                <a:schemeClr val="dk1"/>
              </a:buClr>
              <a:buSzPts val="1800"/>
              <a:buChar char="​"/>
              <a:defRPr/>
            </a:lvl9pPr>
          </a:lstStyle>
          <a:p>
            <a:endParaRPr/>
          </a:p>
        </p:txBody>
      </p:sp>
      <p:sp>
        <p:nvSpPr>
          <p:cNvPr id="49" name="Google Shape;49;p22"/>
          <p:cNvSpPr txBox="1">
            <a:spLocks noGrp="1"/>
          </p:cNvSpPr>
          <p:nvPr>
            <p:ph type="body" idx="3"/>
          </p:nvPr>
        </p:nvSpPr>
        <p:spPr>
          <a:xfrm>
            <a:off x="685800" y="1592812"/>
            <a:ext cx="10820400" cy="281100"/>
          </a:xfrm>
          <a:prstGeom prst="rect">
            <a:avLst/>
          </a:prstGeom>
          <a:noFill/>
          <a:ln>
            <a:noFill/>
          </a:ln>
        </p:spPr>
        <p:txBody>
          <a:bodyPr spcFirstLastPara="1" wrap="square" lIns="0" tIns="0" rIns="0" bIns="0" anchor="t" anchorCtr="0">
            <a:noAutofit/>
          </a:bodyPr>
          <a:lstStyle>
            <a:lvl1pPr marL="457200" lvl="0" indent="-228600" algn="l">
              <a:lnSpc>
                <a:spcPct val="83000"/>
              </a:lnSpc>
              <a:spcBef>
                <a:spcPts val="0"/>
              </a:spcBef>
              <a:spcAft>
                <a:spcPts val="0"/>
              </a:spcAft>
              <a:buClr>
                <a:schemeClr val="dk2"/>
              </a:buClr>
              <a:buSzPts val="2200"/>
              <a:buNone/>
              <a:defRPr b="0">
                <a:solidFill>
                  <a:schemeClr val="dk2"/>
                </a:solidFill>
              </a:defRPr>
            </a:lvl1pPr>
            <a:lvl2pPr marL="914400" lvl="1" indent="-228600" algn="l">
              <a:lnSpc>
                <a:spcPct val="90000"/>
              </a:lnSpc>
              <a:spcBef>
                <a:spcPts val="400"/>
              </a:spcBef>
              <a:spcAft>
                <a:spcPts val="0"/>
              </a:spcAft>
              <a:buSzPts val="2000"/>
              <a:buNone/>
              <a:defRPr sz="2000" b="1"/>
            </a:lvl2pPr>
            <a:lvl3pPr marL="1371600" lvl="2" indent="-228600" algn="l">
              <a:lnSpc>
                <a:spcPct val="85000"/>
              </a:lnSpc>
              <a:spcBef>
                <a:spcPts val="400"/>
              </a:spcBef>
              <a:spcAft>
                <a:spcPts val="0"/>
              </a:spcAft>
              <a:buClr>
                <a:schemeClr val="dk1"/>
              </a:buClr>
              <a:buSzPts val="1800"/>
              <a:buNone/>
              <a:defRPr sz="1800" b="1"/>
            </a:lvl3pPr>
            <a:lvl4pPr marL="1828800" lvl="3" indent="-228600" algn="l">
              <a:lnSpc>
                <a:spcPct val="90000"/>
              </a:lnSpc>
              <a:spcBef>
                <a:spcPts val="1200"/>
              </a:spcBef>
              <a:spcAft>
                <a:spcPts val="0"/>
              </a:spcAft>
              <a:buClr>
                <a:schemeClr val="dk1"/>
              </a:buClr>
              <a:buSzPts val="1600"/>
              <a:buNone/>
              <a:defRPr sz="1600" b="1"/>
            </a:lvl4pPr>
            <a:lvl5pPr marL="2286000" lvl="4" indent="-228600" algn="l">
              <a:lnSpc>
                <a:spcPct val="90000"/>
              </a:lnSpc>
              <a:spcBef>
                <a:spcPts val="0"/>
              </a:spcBef>
              <a:spcAft>
                <a:spcPts val="0"/>
              </a:spcAft>
              <a:buClr>
                <a:schemeClr val="accent1"/>
              </a:buClr>
              <a:buSzPts val="1600"/>
              <a:buNone/>
              <a:defRPr sz="1600" b="1"/>
            </a:lvl5pPr>
            <a:lvl6pPr marL="2743200" lvl="5" indent="-228600" algn="l">
              <a:lnSpc>
                <a:spcPct val="120000"/>
              </a:lnSpc>
              <a:spcBef>
                <a:spcPts val="800"/>
              </a:spcBef>
              <a:spcAft>
                <a:spcPts val="0"/>
              </a:spcAft>
              <a:buClr>
                <a:schemeClr val="dk1"/>
              </a:buClr>
              <a:buSzPts val="1600"/>
              <a:buNone/>
              <a:defRPr sz="1600" b="1"/>
            </a:lvl6pPr>
            <a:lvl7pPr marL="3200400" lvl="6" indent="-228600" algn="l">
              <a:lnSpc>
                <a:spcPct val="85000"/>
              </a:lnSpc>
              <a:spcBef>
                <a:spcPts val="600"/>
              </a:spcBef>
              <a:spcAft>
                <a:spcPts val="0"/>
              </a:spcAft>
              <a:buSzPts val="1600"/>
              <a:buNone/>
              <a:defRPr sz="1600" b="1"/>
            </a:lvl7pPr>
            <a:lvl8pPr marL="3657600" lvl="7" indent="-228600" algn="l">
              <a:lnSpc>
                <a:spcPct val="100000"/>
              </a:lnSpc>
              <a:spcBef>
                <a:spcPts val="1200"/>
              </a:spcBef>
              <a:spcAft>
                <a:spcPts val="0"/>
              </a:spcAft>
              <a:buClr>
                <a:schemeClr val="dk1"/>
              </a:buClr>
              <a:buSzPts val="1600"/>
              <a:buNone/>
              <a:defRPr sz="1600" b="1"/>
            </a:lvl8pPr>
            <a:lvl9pPr marL="4114800" lvl="8" indent="-228600" algn="l">
              <a:lnSpc>
                <a:spcPct val="85000"/>
              </a:lnSpc>
              <a:spcBef>
                <a:spcPts val="600"/>
              </a:spcBef>
              <a:spcAft>
                <a:spcPts val="1200"/>
              </a:spcAft>
              <a:buClr>
                <a:schemeClr val="dk1"/>
              </a:buClr>
              <a:buSzPts val="1600"/>
              <a:buNone/>
              <a:defRPr sz="1600" b="1"/>
            </a:lvl9pPr>
          </a:lstStyle>
          <a:p>
            <a:endParaRPr/>
          </a:p>
        </p:txBody>
      </p:sp>
    </p:spTree>
    <p:extLst>
      <p:ext uri="{BB962C8B-B14F-4D97-AF65-F5344CB8AC3E}">
        <p14:creationId xmlns:p14="http://schemas.microsoft.com/office/powerpoint/2010/main" val="230160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Key Takeaways">
  <p:cSld name="Key Takeaways">
    <p:spTree>
      <p:nvGrpSpPr>
        <p:cNvPr id="1" name="Shape 55"/>
        <p:cNvGrpSpPr/>
        <p:nvPr/>
      </p:nvGrpSpPr>
      <p:grpSpPr>
        <a:xfrm>
          <a:off x="0" y="0"/>
          <a:ext cx="0" cy="0"/>
          <a:chOff x="0" y="0"/>
          <a:chExt cx="0" cy="0"/>
        </a:xfrm>
      </p:grpSpPr>
      <p:sp>
        <p:nvSpPr>
          <p:cNvPr id="56" name="Google Shape;56;p29"/>
          <p:cNvSpPr txBox="1">
            <a:spLocks noGrp="1"/>
          </p:cNvSpPr>
          <p:nvPr>
            <p:ph type="body" idx="1"/>
          </p:nvPr>
        </p:nvSpPr>
        <p:spPr>
          <a:xfrm>
            <a:off x="5206831" y="812802"/>
            <a:ext cx="6299400" cy="5364300"/>
          </a:xfrm>
          <a:prstGeom prst="rect">
            <a:avLst/>
          </a:prstGeom>
          <a:noFill/>
          <a:ln>
            <a:noFill/>
          </a:ln>
        </p:spPr>
        <p:txBody>
          <a:bodyPr spcFirstLastPara="1" wrap="square" lIns="0" tIns="0" rIns="0" bIns="0" anchor="ctr" anchorCtr="0">
            <a:noAutofit/>
          </a:bodyPr>
          <a:lstStyle>
            <a:lvl1pPr marL="457200" lvl="0" indent="-441960" algn="l">
              <a:lnSpc>
                <a:spcPct val="95000"/>
              </a:lnSpc>
              <a:spcBef>
                <a:spcPts val="3000"/>
              </a:spcBef>
              <a:spcAft>
                <a:spcPts val="0"/>
              </a:spcAft>
              <a:buClr>
                <a:schemeClr val="accent1"/>
              </a:buClr>
              <a:buSzPts val="3360"/>
              <a:buFont typeface="Arial"/>
              <a:buAutoNum type="arabicPeriod"/>
              <a:defRPr sz="2800"/>
            </a:lvl1pPr>
            <a:lvl2pPr marL="914400" lvl="1" indent="-381000" algn="l">
              <a:lnSpc>
                <a:spcPct val="90000"/>
              </a:lnSpc>
              <a:spcBef>
                <a:spcPts val="400"/>
              </a:spcBef>
              <a:spcAft>
                <a:spcPts val="0"/>
              </a:spcAft>
              <a:buSzPts val="2400"/>
              <a:buChar char="•"/>
              <a:defRPr sz="2400"/>
            </a:lvl2pPr>
            <a:lvl3pPr marL="1371600" lvl="2" indent="-317500" algn="l">
              <a:lnSpc>
                <a:spcPct val="85000"/>
              </a:lnSpc>
              <a:spcBef>
                <a:spcPts val="400"/>
              </a:spcBef>
              <a:spcAft>
                <a:spcPts val="0"/>
              </a:spcAft>
              <a:buClr>
                <a:schemeClr val="dk1"/>
              </a:buClr>
              <a:buSzPts val="1400"/>
              <a:buChar char="–"/>
              <a:defRPr/>
            </a:lvl3pPr>
            <a:lvl4pPr marL="1828800" lvl="3" indent="-355600" algn="l">
              <a:lnSpc>
                <a:spcPct val="90000"/>
              </a:lnSpc>
              <a:spcBef>
                <a:spcPts val="1200"/>
              </a:spcBef>
              <a:spcAft>
                <a:spcPts val="0"/>
              </a:spcAft>
              <a:buClr>
                <a:schemeClr val="dk1"/>
              </a:buClr>
              <a:buSzPts val="2000"/>
              <a:buChar char="​"/>
              <a:defRPr/>
            </a:lvl4pPr>
            <a:lvl5pPr marL="2286000" lvl="4" indent="-228600" algn="l">
              <a:lnSpc>
                <a:spcPct val="90000"/>
              </a:lnSpc>
              <a:spcBef>
                <a:spcPts val="0"/>
              </a:spcBef>
              <a:spcAft>
                <a:spcPts val="0"/>
              </a:spcAft>
              <a:buClr>
                <a:schemeClr val="accent1"/>
              </a:buClr>
              <a:buSzPts val="1800"/>
              <a:buNone/>
              <a:defRPr/>
            </a:lvl5pPr>
            <a:lvl6pPr marL="2743200" lvl="5" indent="-342900" algn="l">
              <a:lnSpc>
                <a:spcPct val="120000"/>
              </a:lnSpc>
              <a:spcBef>
                <a:spcPts val="800"/>
              </a:spcBef>
              <a:spcAft>
                <a:spcPts val="0"/>
              </a:spcAft>
              <a:buClr>
                <a:schemeClr val="dk1"/>
              </a:buClr>
              <a:buSzPts val="1800"/>
              <a:buChar char="​"/>
              <a:defRPr/>
            </a:lvl6pPr>
            <a:lvl7pPr marL="3200400" lvl="6" indent="-342900" algn="l">
              <a:lnSpc>
                <a:spcPct val="85000"/>
              </a:lnSpc>
              <a:spcBef>
                <a:spcPts val="600"/>
              </a:spcBef>
              <a:spcAft>
                <a:spcPts val="0"/>
              </a:spcAft>
              <a:buSzPts val="1800"/>
              <a:buChar char="•"/>
              <a:defRPr/>
            </a:lvl7pPr>
            <a:lvl8pPr marL="3657600" lvl="7" indent="-342900" algn="l">
              <a:lnSpc>
                <a:spcPct val="100000"/>
              </a:lnSpc>
              <a:spcBef>
                <a:spcPts val="1200"/>
              </a:spcBef>
              <a:spcAft>
                <a:spcPts val="0"/>
              </a:spcAft>
              <a:buClr>
                <a:schemeClr val="dk1"/>
              </a:buClr>
              <a:buSzPts val="1800"/>
              <a:buChar char="“"/>
              <a:defRPr/>
            </a:lvl8pPr>
            <a:lvl9pPr marL="4114800" lvl="8" indent="-342900" algn="l">
              <a:lnSpc>
                <a:spcPct val="85000"/>
              </a:lnSpc>
              <a:spcBef>
                <a:spcPts val="600"/>
              </a:spcBef>
              <a:spcAft>
                <a:spcPts val="1200"/>
              </a:spcAft>
              <a:buClr>
                <a:schemeClr val="dk1"/>
              </a:buClr>
              <a:buSzPts val="1800"/>
              <a:buChar char="​"/>
              <a:defRPr/>
            </a:lvl9pPr>
          </a:lstStyle>
          <a:p>
            <a:endParaRPr/>
          </a:p>
        </p:txBody>
      </p:sp>
      <p:sp>
        <p:nvSpPr>
          <p:cNvPr id="57" name="Google Shape;57;p29"/>
          <p:cNvSpPr/>
          <p:nvPr/>
        </p:nvSpPr>
        <p:spPr>
          <a:xfrm>
            <a:off x="0" y="231493"/>
            <a:ext cx="4521000" cy="6626400"/>
          </a:xfrm>
          <a:prstGeom prst="rect">
            <a:avLst/>
          </a:prstGeom>
          <a:gradFill>
            <a:gsLst>
              <a:gs pos="0">
                <a:srgbClr val="E6E6E6">
                  <a:alpha val="67058"/>
                </a:srgbClr>
              </a:gs>
              <a:gs pos="22000">
                <a:schemeClr val="lt1"/>
              </a:gs>
              <a:gs pos="100000">
                <a:schemeClr val="lt1"/>
              </a:gs>
            </a:gsLst>
            <a:lin ang="5400012" scaled="0"/>
          </a:gradFill>
          <a:ln>
            <a:noFill/>
          </a:ln>
        </p:spPr>
        <p:txBody>
          <a:bodyPr spcFirstLastPara="1" wrap="square" lIns="91425" tIns="45700" rIns="91425" bIns="45700" anchor="ctr" anchorCtr="0">
            <a:noAutofit/>
          </a:bodyPr>
          <a:lstStyle/>
          <a:p>
            <a:pPr marL="0" marR="0" lvl="0" indent="0" algn="l" rtl="0">
              <a:lnSpc>
                <a:spcPct val="85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 name="Google Shape;58;p29"/>
          <p:cNvSpPr txBox="1">
            <a:spLocks noGrp="1"/>
          </p:cNvSpPr>
          <p:nvPr>
            <p:ph type="body" idx="2"/>
          </p:nvPr>
        </p:nvSpPr>
        <p:spPr>
          <a:xfrm>
            <a:off x="685799" y="812801"/>
            <a:ext cx="3156000" cy="5364300"/>
          </a:xfrm>
          <a:prstGeom prst="rect">
            <a:avLst/>
          </a:prstGeom>
          <a:noFill/>
          <a:ln>
            <a:noFill/>
          </a:ln>
        </p:spPr>
        <p:txBody>
          <a:bodyPr spcFirstLastPara="1" wrap="square" lIns="0" tIns="0" rIns="0" bIns="0" anchor="t" anchorCtr="0">
            <a:noAutofit/>
          </a:bodyPr>
          <a:lstStyle>
            <a:lvl1pPr marL="457200" lvl="0" indent="-495300" algn="l">
              <a:lnSpc>
                <a:spcPct val="80000"/>
              </a:lnSpc>
              <a:spcBef>
                <a:spcPts val="1200"/>
              </a:spcBef>
              <a:spcAft>
                <a:spcPts val="0"/>
              </a:spcAft>
              <a:buClr>
                <a:schemeClr val="dk1"/>
              </a:buClr>
              <a:buSzPts val="4200"/>
              <a:buFont typeface="Arial"/>
              <a:buChar char="​"/>
              <a:defRPr sz="4200" b="1">
                <a:solidFill>
                  <a:schemeClr val="dk1"/>
                </a:solidFill>
                <a:latin typeface="Arial"/>
                <a:ea typeface="Arial"/>
                <a:cs typeface="Arial"/>
                <a:sym typeface="Arial"/>
              </a:defRPr>
            </a:lvl1pPr>
            <a:lvl2pPr marL="914400" lvl="1" indent="-368300" algn="l">
              <a:lnSpc>
                <a:spcPct val="83000"/>
              </a:lnSpc>
              <a:spcBef>
                <a:spcPts val="300"/>
              </a:spcBef>
              <a:spcAft>
                <a:spcPts val="0"/>
              </a:spcAft>
              <a:buSzPts val="2200"/>
              <a:buFont typeface="Arial"/>
              <a:buChar char="​"/>
              <a:defRPr sz="2200">
                <a:solidFill>
                  <a:schemeClr val="dk1"/>
                </a:solidFill>
                <a:latin typeface="Arial"/>
                <a:ea typeface="Arial"/>
                <a:cs typeface="Arial"/>
                <a:sym typeface="Arial"/>
              </a:defRPr>
            </a:lvl2pPr>
            <a:lvl3pPr marL="1371600" lvl="2" indent="-342900" algn="l">
              <a:lnSpc>
                <a:spcPct val="120000"/>
              </a:lnSpc>
              <a:spcBef>
                <a:spcPts val="120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17500" algn="l">
              <a:lnSpc>
                <a:spcPct val="90000"/>
              </a:lnSpc>
              <a:spcBef>
                <a:spcPts val="400"/>
              </a:spcBef>
              <a:spcAft>
                <a:spcPts val="0"/>
              </a:spcAft>
              <a:buClr>
                <a:schemeClr val="accent1"/>
              </a:buClr>
              <a:buSzPts val="1400"/>
              <a:buFont typeface="Arial"/>
              <a:buChar char="•"/>
              <a:defRPr sz="1400" b="0">
                <a:solidFill>
                  <a:schemeClr val="dk1"/>
                </a:solidFill>
                <a:latin typeface="Arial"/>
                <a:ea typeface="Arial"/>
                <a:cs typeface="Arial"/>
                <a:sym typeface="Arial"/>
              </a:defRPr>
            </a:lvl4pPr>
            <a:lvl5pPr marL="2286000" lvl="4" indent="-304800" algn="l">
              <a:lnSpc>
                <a:spcPct val="85000"/>
              </a:lnSpc>
              <a:spcBef>
                <a:spcPts val="400"/>
              </a:spcBef>
              <a:spcAft>
                <a:spcPts val="0"/>
              </a:spcAft>
              <a:buClr>
                <a:schemeClr val="dk1"/>
              </a:buClr>
              <a:buSzPts val="1200"/>
              <a:buFont typeface="Arial"/>
              <a:buChar char="–"/>
              <a:defRPr sz="1200">
                <a:solidFill>
                  <a:schemeClr val="dk1"/>
                </a:solidFill>
                <a:latin typeface="Arial"/>
                <a:ea typeface="Arial"/>
                <a:cs typeface="Arial"/>
                <a:sym typeface="Arial"/>
              </a:defRPr>
            </a:lvl5pPr>
            <a:lvl6pPr marL="2743200" lvl="5" indent="-355600" algn="l">
              <a:lnSpc>
                <a:spcPct val="90000"/>
              </a:lnSpc>
              <a:spcBef>
                <a:spcPts val="1200"/>
              </a:spcBef>
              <a:spcAft>
                <a:spcPts val="0"/>
              </a:spcAft>
              <a:buClr>
                <a:schemeClr val="dk1"/>
              </a:buClr>
              <a:buSzPts val="2000"/>
              <a:buFont typeface="Arial"/>
              <a:buChar char="​"/>
              <a:defRPr sz="2000" b="1">
                <a:solidFill>
                  <a:schemeClr val="dk1"/>
                </a:solidFill>
                <a:latin typeface="Arial"/>
                <a:ea typeface="Arial"/>
                <a:cs typeface="Arial"/>
                <a:sym typeface="Arial"/>
              </a:defRPr>
            </a:lvl6pPr>
            <a:lvl7pPr marL="3200400" lvl="6" indent="-317500" algn="l">
              <a:lnSpc>
                <a:spcPct val="90000"/>
              </a:lnSpc>
              <a:spcBef>
                <a:spcPts val="0"/>
              </a:spcBef>
              <a:spcAft>
                <a:spcPts val="0"/>
              </a:spcAft>
              <a:buSzPts val="1400"/>
              <a:buFont typeface="Arial"/>
              <a:buChar char="​"/>
              <a:defRPr sz="1400">
                <a:solidFill>
                  <a:schemeClr val="dk1"/>
                </a:solidFill>
                <a:latin typeface="Arial"/>
                <a:ea typeface="Arial"/>
                <a:cs typeface="Arial"/>
                <a:sym typeface="Arial"/>
              </a:defRPr>
            </a:lvl7pPr>
            <a:lvl8pPr marL="3657600" lvl="7" indent="-317500" algn="l">
              <a:lnSpc>
                <a:spcPct val="120000"/>
              </a:lnSpc>
              <a:spcBef>
                <a:spcPts val="400"/>
              </a:spcBef>
              <a:spcAft>
                <a:spcPts val="0"/>
              </a:spcAft>
              <a:buClr>
                <a:schemeClr val="dk1"/>
              </a:buClr>
              <a:buSzPts val="1400"/>
              <a:buFont typeface="Arial"/>
              <a:buChar char="​"/>
              <a:defRPr sz="1400">
                <a:solidFill>
                  <a:schemeClr val="dk1"/>
                </a:solidFill>
                <a:latin typeface="Arial"/>
                <a:ea typeface="Arial"/>
                <a:cs typeface="Arial"/>
                <a:sym typeface="Arial"/>
              </a:defRPr>
            </a:lvl8pPr>
            <a:lvl9pPr marL="4114800" lvl="8" indent="-304800" algn="l">
              <a:lnSpc>
                <a:spcPct val="80000"/>
              </a:lnSpc>
              <a:spcBef>
                <a:spcPts val="600"/>
              </a:spcBef>
              <a:spcAft>
                <a:spcPts val="0"/>
              </a:spcAft>
              <a:buClr>
                <a:schemeClr val="dk1"/>
              </a:buClr>
              <a:buSzPts val="1200"/>
              <a:buFont typeface="Arial"/>
              <a:buChar char="•"/>
              <a:defRPr sz="1200" b="0">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84109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hank You">
  <p:cSld name="Thank You">
    <p:bg>
      <p:bgPr>
        <a:blipFill>
          <a:blip r:embed="rId2">
            <a:alphaModFix/>
          </a:blip>
          <a:stretch>
            <a:fillRect/>
          </a:stretch>
        </a:blipFill>
        <a:effectLst/>
      </p:bgPr>
    </p:bg>
    <p:spTree>
      <p:nvGrpSpPr>
        <p:cNvPr id="1" name="Shape 406"/>
        <p:cNvGrpSpPr/>
        <p:nvPr/>
      </p:nvGrpSpPr>
      <p:grpSpPr>
        <a:xfrm>
          <a:off x="0" y="0"/>
          <a:ext cx="0" cy="0"/>
          <a:chOff x="0" y="0"/>
          <a:chExt cx="0" cy="0"/>
        </a:xfrm>
      </p:grpSpPr>
      <p:sp>
        <p:nvSpPr>
          <p:cNvPr id="407" name="Google Shape;407;p44"/>
          <p:cNvSpPr txBox="1">
            <a:spLocks noGrp="1"/>
          </p:cNvSpPr>
          <p:nvPr>
            <p:ph type="body" idx="1"/>
          </p:nvPr>
        </p:nvSpPr>
        <p:spPr>
          <a:xfrm>
            <a:off x="685799" y="812801"/>
            <a:ext cx="10820400" cy="2370900"/>
          </a:xfrm>
          <a:prstGeom prst="rect">
            <a:avLst/>
          </a:prstGeom>
          <a:noFill/>
          <a:ln>
            <a:noFill/>
          </a:ln>
        </p:spPr>
        <p:txBody>
          <a:bodyPr spcFirstLastPara="1" wrap="square" lIns="0" tIns="0" rIns="0" bIns="0" anchor="ctr" anchorCtr="0">
            <a:noAutofit/>
          </a:bodyPr>
          <a:lstStyle>
            <a:lvl1pPr marL="457200" lvl="0" indent="-787400" algn="ctr" rtl="0">
              <a:lnSpc>
                <a:spcPct val="80000"/>
              </a:lnSpc>
              <a:spcBef>
                <a:spcPts val="1200"/>
              </a:spcBef>
              <a:spcAft>
                <a:spcPts val="0"/>
              </a:spcAft>
              <a:buClr>
                <a:schemeClr val="dk1"/>
              </a:buClr>
              <a:buSzPts val="8800"/>
              <a:buFont typeface="Arial"/>
              <a:buChar char="​"/>
              <a:defRPr sz="8800" b="1">
                <a:solidFill>
                  <a:schemeClr val="dk1"/>
                </a:solidFill>
                <a:latin typeface="Arial"/>
                <a:ea typeface="Arial"/>
                <a:cs typeface="Arial"/>
                <a:sym typeface="Arial"/>
              </a:defRPr>
            </a:lvl1pPr>
            <a:lvl2pPr marL="914400" lvl="1" indent="-431800" algn="ctr" rtl="0">
              <a:lnSpc>
                <a:spcPct val="83000"/>
              </a:lnSpc>
              <a:spcBef>
                <a:spcPts val="800"/>
              </a:spcBef>
              <a:spcAft>
                <a:spcPts val="0"/>
              </a:spcAft>
              <a:buSzPts val="3200"/>
              <a:buFont typeface="Arial"/>
              <a:buChar char="​"/>
              <a:defRPr sz="3200" b="0">
                <a:solidFill>
                  <a:schemeClr val="dk2"/>
                </a:solidFill>
                <a:latin typeface="Arial"/>
                <a:ea typeface="Arial"/>
                <a:cs typeface="Arial"/>
                <a:sym typeface="Arial"/>
              </a:defRPr>
            </a:lvl2pPr>
            <a:lvl3pPr marL="1371600" lvl="2" indent="-381000" algn="ctr" rtl="0">
              <a:lnSpc>
                <a:spcPct val="83000"/>
              </a:lnSpc>
              <a:spcBef>
                <a:spcPts val="1200"/>
              </a:spcBef>
              <a:spcAft>
                <a:spcPts val="0"/>
              </a:spcAft>
              <a:buClr>
                <a:schemeClr val="dk1"/>
              </a:buClr>
              <a:buSzPts val="2400"/>
              <a:buFont typeface="Arial"/>
              <a:buChar char="​"/>
              <a:defRPr sz="2400" b="0">
                <a:solidFill>
                  <a:schemeClr val="dk1"/>
                </a:solidFill>
                <a:latin typeface="Arial"/>
                <a:ea typeface="Arial"/>
                <a:cs typeface="Arial"/>
                <a:sym typeface="Arial"/>
              </a:defRPr>
            </a:lvl3pPr>
            <a:lvl4pPr marL="1828800" lvl="3" indent="-381000" algn="ctr" rtl="0">
              <a:lnSpc>
                <a:spcPct val="83000"/>
              </a:lnSpc>
              <a:spcBef>
                <a:spcPts val="1200"/>
              </a:spcBef>
              <a:spcAft>
                <a:spcPts val="0"/>
              </a:spcAft>
              <a:buClr>
                <a:schemeClr val="dk1"/>
              </a:buClr>
              <a:buSzPts val="2400"/>
              <a:buFont typeface="Arial"/>
              <a:buChar char="​"/>
              <a:defRPr sz="2400" b="0">
                <a:solidFill>
                  <a:schemeClr val="dk1"/>
                </a:solidFill>
                <a:latin typeface="Arial"/>
                <a:ea typeface="Arial"/>
                <a:cs typeface="Arial"/>
                <a:sym typeface="Arial"/>
              </a:defRPr>
            </a:lvl4pPr>
            <a:lvl5pPr marL="2286000" lvl="4" indent="-381000" algn="ctr" rtl="0">
              <a:lnSpc>
                <a:spcPct val="83000"/>
              </a:lnSpc>
              <a:spcBef>
                <a:spcPts val="1200"/>
              </a:spcBef>
              <a:spcAft>
                <a:spcPts val="0"/>
              </a:spcAft>
              <a:buClr>
                <a:schemeClr val="dk1"/>
              </a:buClr>
              <a:buSzPts val="2400"/>
              <a:buFont typeface="Arial"/>
              <a:buChar char="​"/>
              <a:defRPr sz="2400" b="0">
                <a:solidFill>
                  <a:schemeClr val="dk1"/>
                </a:solidFill>
                <a:latin typeface="Arial"/>
                <a:ea typeface="Arial"/>
                <a:cs typeface="Arial"/>
                <a:sym typeface="Arial"/>
              </a:defRPr>
            </a:lvl5pPr>
            <a:lvl6pPr marL="2743200" lvl="5" indent="-381000" algn="ctr" rtl="0">
              <a:lnSpc>
                <a:spcPct val="83000"/>
              </a:lnSpc>
              <a:spcBef>
                <a:spcPts val="1200"/>
              </a:spcBef>
              <a:spcAft>
                <a:spcPts val="0"/>
              </a:spcAft>
              <a:buClr>
                <a:schemeClr val="dk1"/>
              </a:buClr>
              <a:buSzPts val="2400"/>
              <a:buFont typeface="Arial"/>
              <a:buChar char="​"/>
              <a:defRPr sz="2400" b="0">
                <a:solidFill>
                  <a:schemeClr val="dk1"/>
                </a:solidFill>
                <a:latin typeface="Arial"/>
                <a:ea typeface="Arial"/>
                <a:cs typeface="Arial"/>
                <a:sym typeface="Arial"/>
              </a:defRPr>
            </a:lvl6pPr>
            <a:lvl7pPr marL="3200400" lvl="6" indent="-381000" algn="ctr" rtl="0">
              <a:lnSpc>
                <a:spcPct val="83000"/>
              </a:lnSpc>
              <a:spcBef>
                <a:spcPts val="1200"/>
              </a:spcBef>
              <a:spcAft>
                <a:spcPts val="0"/>
              </a:spcAft>
              <a:buSzPts val="2400"/>
              <a:buFont typeface="Arial"/>
              <a:buChar char="​"/>
              <a:defRPr sz="2400" b="0">
                <a:solidFill>
                  <a:schemeClr val="dk1"/>
                </a:solidFill>
                <a:latin typeface="Arial"/>
                <a:ea typeface="Arial"/>
                <a:cs typeface="Arial"/>
                <a:sym typeface="Arial"/>
              </a:defRPr>
            </a:lvl7pPr>
            <a:lvl8pPr marL="3657600" lvl="7" indent="-381000" algn="ctr" rtl="0">
              <a:lnSpc>
                <a:spcPct val="83000"/>
              </a:lnSpc>
              <a:spcBef>
                <a:spcPts val="1200"/>
              </a:spcBef>
              <a:spcAft>
                <a:spcPts val="0"/>
              </a:spcAft>
              <a:buClr>
                <a:schemeClr val="dk1"/>
              </a:buClr>
              <a:buSzPts val="2400"/>
              <a:buFont typeface="Arial"/>
              <a:buChar char="​"/>
              <a:defRPr sz="2400" b="0">
                <a:solidFill>
                  <a:schemeClr val="dk1"/>
                </a:solidFill>
                <a:latin typeface="Arial"/>
                <a:ea typeface="Arial"/>
                <a:cs typeface="Arial"/>
                <a:sym typeface="Arial"/>
              </a:defRPr>
            </a:lvl8pPr>
            <a:lvl9pPr marL="4114800" lvl="8" indent="-381000" algn="ctr" rtl="0">
              <a:lnSpc>
                <a:spcPct val="83000"/>
              </a:lnSpc>
              <a:spcBef>
                <a:spcPts val="1200"/>
              </a:spcBef>
              <a:spcAft>
                <a:spcPts val="1200"/>
              </a:spcAft>
              <a:buClr>
                <a:schemeClr val="dk1"/>
              </a:buClr>
              <a:buSzPts val="2400"/>
              <a:buFont typeface="Arial"/>
              <a:buChar char="​"/>
              <a:defRPr sz="2400" b="0">
                <a:solidFill>
                  <a:schemeClr val="dk1"/>
                </a:solidFill>
                <a:latin typeface="Arial"/>
                <a:ea typeface="Arial"/>
                <a:cs typeface="Arial"/>
                <a:sym typeface="Arial"/>
              </a:defRPr>
            </a:lvl9pPr>
          </a:lstStyle>
          <a:p>
            <a:endParaRPr/>
          </a:p>
        </p:txBody>
      </p:sp>
      <p:sp>
        <p:nvSpPr>
          <p:cNvPr id="408" name="Google Shape;408;p44"/>
          <p:cNvSpPr/>
          <p:nvPr/>
        </p:nvSpPr>
        <p:spPr>
          <a:xfrm>
            <a:off x="10853492" y="44676"/>
            <a:ext cx="1338600" cy="181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700" b="0" i="0">
                <a:solidFill>
                  <a:schemeClr val="dk2"/>
                </a:solidFill>
                <a:latin typeface="Arial"/>
                <a:ea typeface="Arial"/>
                <a:cs typeface="Arial"/>
                <a:sym typeface="Arial"/>
              </a:rPr>
              <a:t>© </a:t>
            </a:r>
            <a:r>
              <a:rPr lang="en-US" sz="700">
                <a:solidFill>
                  <a:schemeClr val="dk2"/>
                </a:solidFill>
              </a:rPr>
              <a:t>2023</a:t>
            </a:r>
            <a:r>
              <a:rPr lang="en-US" sz="700" b="0" i="0">
                <a:solidFill>
                  <a:schemeClr val="dk2"/>
                </a:solidFill>
                <a:latin typeface="Arial"/>
                <a:ea typeface="Arial"/>
                <a:cs typeface="Arial"/>
                <a:sym typeface="Arial"/>
              </a:rPr>
              <a:t> SPLUNK INC.</a:t>
            </a:r>
            <a:endParaRPr sz="700">
              <a:solidFill>
                <a:schemeClr val="dk2"/>
              </a:solidFill>
              <a:latin typeface="Arial"/>
              <a:ea typeface="Arial"/>
              <a:cs typeface="Arial"/>
              <a:sym typeface="Arial"/>
            </a:endParaRPr>
          </a:p>
        </p:txBody>
      </p:sp>
      <p:pic>
        <p:nvPicPr>
          <p:cNvPr id="409" name="Google Shape;409;p44"/>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11097251" y="6406553"/>
            <a:ext cx="750300" cy="222735"/>
          </a:xfrm>
          <a:prstGeom prst="rect">
            <a:avLst/>
          </a:prstGeom>
          <a:noFill/>
          <a:ln>
            <a:noFill/>
          </a:ln>
        </p:spPr>
      </p:pic>
    </p:spTree>
    <p:extLst>
      <p:ext uri="{BB962C8B-B14F-4D97-AF65-F5344CB8AC3E}">
        <p14:creationId xmlns:p14="http://schemas.microsoft.com/office/powerpoint/2010/main" val="327090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44D604-ED90-7343-AB07-E6CBB9C7C811}"/>
              </a:ext>
            </a:extLst>
          </p:cNvPr>
          <p:cNvSpPr txBox="1">
            <a:spLocks/>
          </p:cNvSpPr>
          <p:nvPr userDrawn="1"/>
        </p:nvSpPr>
        <p:spPr>
          <a:xfrm>
            <a:off x="1069572" y="1632923"/>
            <a:ext cx="5151120" cy="2071707"/>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3600" dirty="0">
                <a:solidFill>
                  <a:schemeClr val="tx1"/>
                </a:solidFill>
                <a:latin typeface="Arial" panose="020B0604020202020204" pitchFamily="34" charset="0"/>
                <a:cs typeface="Arial" panose="020B0604020202020204" pitchFamily="34" charset="0"/>
              </a:rPr>
              <a:t>Thank you.</a:t>
            </a:r>
            <a:endParaRPr lang="en-US" sz="3200" b="0" dirty="0">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E44BC8D-2352-EC43-AC4C-BE0AFE5B04D7}"/>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smtClean="0">
                <a:latin typeface="Proxima Nova Light" panose="02000506030000020004" pitchFamily="2" charset="0"/>
              </a:rPr>
              <a:pPr/>
              <a:t>‹#›</a:t>
            </a:fld>
            <a:r>
              <a:rPr lang="en-US" sz="900" dirty="0">
                <a:latin typeface="Proxima Nova Light" panose="02000506030000020004" pitchFamily="2" charset="0"/>
              </a:rPr>
              <a:t>    © </a:t>
            </a:r>
            <a:fld id="{F1D65528-6588-D84B-9B55-38F60EB7C7FC}" type="datetimeyyyy">
              <a:rPr lang="en-US" sz="900" smtClean="0">
                <a:latin typeface="Proxima Nova Light" panose="02000506030000020004" pitchFamily="2" charset="0"/>
              </a:rPr>
              <a:pPr/>
              <a:t>2023</a:t>
            </a:fld>
            <a:r>
              <a:rPr lang="en-US" sz="900" dirty="0">
                <a:latin typeface="Proxima Nova Light" panose="02000506030000020004" pitchFamily="2" charset="0"/>
              </a:rPr>
              <a:t> ASUG</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045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6688F-0FE2-47E1-AE39-26AF1A9853F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913FC9-2610-4710-89AE-5809E18F5D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80508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135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Google Shape;18;p20">
            <a:extLst>
              <a:ext uri="{FF2B5EF4-FFF2-40B4-BE49-F238E27FC236}">
                <a16:creationId xmlns:a16="http://schemas.microsoft.com/office/drawing/2014/main" id="{8BBA8CE3-1148-78EA-AAF7-3307315342D3}"/>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a:stretch/>
        </p:blipFill>
        <p:spPr>
          <a:xfrm>
            <a:off x="6560664" y="5976881"/>
            <a:ext cx="3935957" cy="946995"/>
          </a:xfrm>
          <a:prstGeom prst="rect">
            <a:avLst/>
          </a:prstGeom>
          <a:noFill/>
          <a:ln>
            <a:noFill/>
          </a:ln>
        </p:spPr>
      </p:pic>
    </p:spTree>
    <p:extLst>
      <p:ext uri="{BB962C8B-B14F-4D97-AF65-F5344CB8AC3E}">
        <p14:creationId xmlns:p14="http://schemas.microsoft.com/office/powerpoint/2010/main" val="1952557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ree Icons 1">
  <p:cSld name="Three Icons 1">
    <p:spTree>
      <p:nvGrpSpPr>
        <p:cNvPr id="1" name="Shape 521"/>
        <p:cNvGrpSpPr/>
        <p:nvPr/>
      </p:nvGrpSpPr>
      <p:grpSpPr>
        <a:xfrm>
          <a:off x="0" y="0"/>
          <a:ext cx="0" cy="0"/>
          <a:chOff x="0" y="0"/>
          <a:chExt cx="0" cy="0"/>
        </a:xfrm>
      </p:grpSpPr>
      <p:sp>
        <p:nvSpPr>
          <p:cNvPr id="522" name="Google Shape;522;p49"/>
          <p:cNvSpPr txBox="1">
            <a:spLocks noGrp="1"/>
          </p:cNvSpPr>
          <p:nvPr>
            <p:ph type="title"/>
          </p:nvPr>
        </p:nvSpPr>
        <p:spPr>
          <a:xfrm>
            <a:off x="685800" y="1034165"/>
            <a:ext cx="10820400" cy="5172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dk1"/>
              </a:buClr>
              <a:buSzPts val="4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23" name="Google Shape;523;p49"/>
          <p:cNvSpPr txBox="1">
            <a:spLocks noGrp="1"/>
          </p:cNvSpPr>
          <p:nvPr>
            <p:ph type="body" idx="1"/>
          </p:nvPr>
        </p:nvSpPr>
        <p:spPr>
          <a:xfrm>
            <a:off x="909320" y="5352261"/>
            <a:ext cx="2702700" cy="819900"/>
          </a:xfrm>
          <a:prstGeom prst="rect">
            <a:avLst/>
          </a:prstGeom>
          <a:noFill/>
          <a:ln>
            <a:noFill/>
          </a:ln>
        </p:spPr>
        <p:txBody>
          <a:bodyPr spcFirstLastPara="1" wrap="square" lIns="0" tIns="0" rIns="0" bIns="0" anchor="t" anchorCtr="0">
            <a:noAutofit/>
          </a:bodyPr>
          <a:lstStyle>
            <a:lvl1pPr marL="457200" lvl="0" indent="-228600" algn="ctr" rtl="0">
              <a:lnSpc>
                <a:spcPct val="80000"/>
              </a:lnSpc>
              <a:spcBef>
                <a:spcPts val="0"/>
              </a:spcBef>
              <a:spcAft>
                <a:spcPts val="0"/>
              </a:spcAft>
              <a:buClr>
                <a:srgbClr val="737373"/>
              </a:buClr>
              <a:buSzPts val="1800"/>
              <a:buNone/>
              <a:defRPr sz="1800">
                <a:solidFill>
                  <a:srgbClr val="737373"/>
                </a:solidFill>
                <a:latin typeface="Arial"/>
                <a:ea typeface="Arial"/>
                <a:cs typeface="Arial"/>
                <a:sym typeface="Arial"/>
              </a:defRPr>
            </a:lvl1pPr>
            <a:lvl2pPr marL="914400" lvl="1" indent="-228600" algn="l" rtl="0">
              <a:lnSpc>
                <a:spcPct val="90000"/>
              </a:lnSpc>
              <a:spcBef>
                <a:spcPts val="400"/>
              </a:spcBef>
              <a:spcAft>
                <a:spcPts val="0"/>
              </a:spcAft>
              <a:buSzPts val="1400"/>
              <a:buNone/>
              <a:defRPr sz="1400"/>
            </a:lvl2pPr>
            <a:lvl3pPr marL="1371600" lvl="2" indent="-228600" algn="l" rtl="0">
              <a:lnSpc>
                <a:spcPct val="85000"/>
              </a:lnSpc>
              <a:spcBef>
                <a:spcPts val="400"/>
              </a:spcBef>
              <a:spcAft>
                <a:spcPts val="0"/>
              </a:spcAft>
              <a:buClr>
                <a:schemeClr val="dk1"/>
              </a:buClr>
              <a:buSzPts val="1200"/>
              <a:buNone/>
              <a:defRPr sz="1200"/>
            </a:lvl3pPr>
            <a:lvl4pPr marL="1828800" lvl="3" indent="-228600" algn="l" rtl="0">
              <a:lnSpc>
                <a:spcPct val="90000"/>
              </a:lnSpc>
              <a:spcBef>
                <a:spcPts val="1200"/>
              </a:spcBef>
              <a:spcAft>
                <a:spcPts val="0"/>
              </a:spcAft>
              <a:buClr>
                <a:schemeClr val="dk1"/>
              </a:buClr>
              <a:buSzPts val="1000"/>
              <a:buNone/>
              <a:defRPr sz="1000"/>
            </a:lvl4pPr>
            <a:lvl5pPr marL="2286000" lvl="4" indent="-228600" algn="l" rtl="0">
              <a:lnSpc>
                <a:spcPct val="90000"/>
              </a:lnSpc>
              <a:spcBef>
                <a:spcPts val="0"/>
              </a:spcBef>
              <a:spcAft>
                <a:spcPts val="0"/>
              </a:spcAft>
              <a:buClr>
                <a:schemeClr val="accent1"/>
              </a:buClr>
              <a:buSzPts val="1000"/>
              <a:buNone/>
              <a:defRPr sz="1000"/>
            </a:lvl5pPr>
            <a:lvl6pPr marL="2743200" lvl="5" indent="-228600" algn="l" rtl="0">
              <a:lnSpc>
                <a:spcPct val="120000"/>
              </a:lnSpc>
              <a:spcBef>
                <a:spcPts val="800"/>
              </a:spcBef>
              <a:spcAft>
                <a:spcPts val="0"/>
              </a:spcAft>
              <a:buClr>
                <a:schemeClr val="dk1"/>
              </a:buClr>
              <a:buSzPts val="1000"/>
              <a:buNone/>
              <a:defRPr sz="1000"/>
            </a:lvl6pPr>
            <a:lvl7pPr marL="3200400" lvl="6" indent="-228600" algn="l" rtl="0">
              <a:lnSpc>
                <a:spcPct val="85000"/>
              </a:lnSpc>
              <a:spcBef>
                <a:spcPts val="600"/>
              </a:spcBef>
              <a:spcAft>
                <a:spcPts val="0"/>
              </a:spcAft>
              <a:buSzPts val="1000"/>
              <a:buNone/>
              <a:defRPr sz="1000"/>
            </a:lvl7pPr>
            <a:lvl8pPr marL="3657600" lvl="7" indent="-228600" algn="l" rtl="0">
              <a:lnSpc>
                <a:spcPct val="100000"/>
              </a:lnSpc>
              <a:spcBef>
                <a:spcPts val="1200"/>
              </a:spcBef>
              <a:spcAft>
                <a:spcPts val="0"/>
              </a:spcAft>
              <a:buClr>
                <a:schemeClr val="dk1"/>
              </a:buClr>
              <a:buSzPts val="1000"/>
              <a:buNone/>
              <a:defRPr sz="1000"/>
            </a:lvl8pPr>
            <a:lvl9pPr marL="4114800" lvl="8" indent="-228600" algn="l" rtl="0">
              <a:lnSpc>
                <a:spcPct val="85000"/>
              </a:lnSpc>
              <a:spcBef>
                <a:spcPts val="600"/>
              </a:spcBef>
              <a:spcAft>
                <a:spcPts val="1200"/>
              </a:spcAft>
              <a:buClr>
                <a:schemeClr val="dk1"/>
              </a:buClr>
              <a:buSzPts val="1000"/>
              <a:buNone/>
              <a:defRPr sz="1000"/>
            </a:lvl9pPr>
          </a:lstStyle>
          <a:p>
            <a:endParaRPr/>
          </a:p>
        </p:txBody>
      </p:sp>
      <p:sp>
        <p:nvSpPr>
          <p:cNvPr id="524" name="Google Shape;524;p49"/>
          <p:cNvSpPr txBox="1">
            <a:spLocks noGrp="1"/>
          </p:cNvSpPr>
          <p:nvPr>
            <p:ph type="body" idx="2"/>
          </p:nvPr>
        </p:nvSpPr>
        <p:spPr>
          <a:xfrm>
            <a:off x="4744721" y="5352261"/>
            <a:ext cx="2702700" cy="819900"/>
          </a:xfrm>
          <a:prstGeom prst="rect">
            <a:avLst/>
          </a:prstGeom>
          <a:noFill/>
          <a:ln>
            <a:noFill/>
          </a:ln>
        </p:spPr>
        <p:txBody>
          <a:bodyPr spcFirstLastPara="1" wrap="square" lIns="0" tIns="0" rIns="0" bIns="0" anchor="t" anchorCtr="0">
            <a:noAutofit/>
          </a:bodyPr>
          <a:lstStyle>
            <a:lvl1pPr marL="457200" lvl="0" indent="-228600" algn="ctr" rtl="0">
              <a:lnSpc>
                <a:spcPct val="80000"/>
              </a:lnSpc>
              <a:spcBef>
                <a:spcPts val="0"/>
              </a:spcBef>
              <a:spcAft>
                <a:spcPts val="0"/>
              </a:spcAft>
              <a:buClr>
                <a:srgbClr val="737373"/>
              </a:buClr>
              <a:buSzPts val="1800"/>
              <a:buFont typeface="Arial"/>
              <a:buNone/>
              <a:defRPr sz="1800">
                <a:solidFill>
                  <a:srgbClr val="737373"/>
                </a:solidFill>
                <a:latin typeface="Arial"/>
                <a:ea typeface="Arial"/>
                <a:cs typeface="Arial"/>
                <a:sym typeface="Arial"/>
              </a:defRPr>
            </a:lvl1pPr>
            <a:lvl2pPr marL="914400" lvl="1" indent="-228600" algn="l" rtl="0">
              <a:lnSpc>
                <a:spcPct val="90000"/>
              </a:lnSpc>
              <a:spcBef>
                <a:spcPts val="400"/>
              </a:spcBef>
              <a:spcAft>
                <a:spcPts val="0"/>
              </a:spcAft>
              <a:buSzPts val="1400"/>
              <a:buNone/>
              <a:defRPr sz="1400"/>
            </a:lvl2pPr>
            <a:lvl3pPr marL="1371600" lvl="2" indent="-228600" algn="l" rtl="0">
              <a:lnSpc>
                <a:spcPct val="85000"/>
              </a:lnSpc>
              <a:spcBef>
                <a:spcPts val="400"/>
              </a:spcBef>
              <a:spcAft>
                <a:spcPts val="0"/>
              </a:spcAft>
              <a:buClr>
                <a:schemeClr val="dk1"/>
              </a:buClr>
              <a:buSzPts val="1200"/>
              <a:buNone/>
              <a:defRPr sz="1200"/>
            </a:lvl3pPr>
            <a:lvl4pPr marL="1828800" lvl="3" indent="-228600" algn="l" rtl="0">
              <a:lnSpc>
                <a:spcPct val="90000"/>
              </a:lnSpc>
              <a:spcBef>
                <a:spcPts val="1200"/>
              </a:spcBef>
              <a:spcAft>
                <a:spcPts val="0"/>
              </a:spcAft>
              <a:buClr>
                <a:schemeClr val="dk1"/>
              </a:buClr>
              <a:buSzPts val="1000"/>
              <a:buNone/>
              <a:defRPr sz="1000"/>
            </a:lvl4pPr>
            <a:lvl5pPr marL="2286000" lvl="4" indent="-228600" algn="l" rtl="0">
              <a:lnSpc>
                <a:spcPct val="90000"/>
              </a:lnSpc>
              <a:spcBef>
                <a:spcPts val="0"/>
              </a:spcBef>
              <a:spcAft>
                <a:spcPts val="0"/>
              </a:spcAft>
              <a:buClr>
                <a:schemeClr val="accent1"/>
              </a:buClr>
              <a:buSzPts val="1000"/>
              <a:buNone/>
              <a:defRPr sz="1000"/>
            </a:lvl5pPr>
            <a:lvl6pPr marL="2743200" lvl="5" indent="-228600" algn="l" rtl="0">
              <a:lnSpc>
                <a:spcPct val="120000"/>
              </a:lnSpc>
              <a:spcBef>
                <a:spcPts val="800"/>
              </a:spcBef>
              <a:spcAft>
                <a:spcPts val="0"/>
              </a:spcAft>
              <a:buClr>
                <a:schemeClr val="dk1"/>
              </a:buClr>
              <a:buSzPts val="1000"/>
              <a:buNone/>
              <a:defRPr sz="1000"/>
            </a:lvl6pPr>
            <a:lvl7pPr marL="3200400" lvl="6" indent="-228600" algn="l" rtl="0">
              <a:lnSpc>
                <a:spcPct val="85000"/>
              </a:lnSpc>
              <a:spcBef>
                <a:spcPts val="600"/>
              </a:spcBef>
              <a:spcAft>
                <a:spcPts val="0"/>
              </a:spcAft>
              <a:buSzPts val="1000"/>
              <a:buNone/>
              <a:defRPr sz="1000"/>
            </a:lvl7pPr>
            <a:lvl8pPr marL="3657600" lvl="7" indent="-228600" algn="l" rtl="0">
              <a:lnSpc>
                <a:spcPct val="100000"/>
              </a:lnSpc>
              <a:spcBef>
                <a:spcPts val="1200"/>
              </a:spcBef>
              <a:spcAft>
                <a:spcPts val="0"/>
              </a:spcAft>
              <a:buClr>
                <a:schemeClr val="dk1"/>
              </a:buClr>
              <a:buSzPts val="1000"/>
              <a:buNone/>
              <a:defRPr sz="1000"/>
            </a:lvl8pPr>
            <a:lvl9pPr marL="4114800" lvl="8" indent="-228600" algn="l" rtl="0">
              <a:lnSpc>
                <a:spcPct val="85000"/>
              </a:lnSpc>
              <a:spcBef>
                <a:spcPts val="600"/>
              </a:spcBef>
              <a:spcAft>
                <a:spcPts val="1200"/>
              </a:spcAft>
              <a:buClr>
                <a:schemeClr val="dk1"/>
              </a:buClr>
              <a:buSzPts val="1000"/>
              <a:buNone/>
              <a:defRPr sz="1000"/>
            </a:lvl9pPr>
          </a:lstStyle>
          <a:p>
            <a:endParaRPr/>
          </a:p>
        </p:txBody>
      </p:sp>
      <p:sp>
        <p:nvSpPr>
          <p:cNvPr id="525" name="Google Shape;525;p49"/>
          <p:cNvSpPr txBox="1">
            <a:spLocks noGrp="1"/>
          </p:cNvSpPr>
          <p:nvPr>
            <p:ph type="body" idx="3"/>
          </p:nvPr>
        </p:nvSpPr>
        <p:spPr>
          <a:xfrm>
            <a:off x="8580120" y="5352261"/>
            <a:ext cx="2702700" cy="819900"/>
          </a:xfrm>
          <a:prstGeom prst="rect">
            <a:avLst/>
          </a:prstGeom>
          <a:noFill/>
          <a:ln>
            <a:noFill/>
          </a:ln>
        </p:spPr>
        <p:txBody>
          <a:bodyPr spcFirstLastPara="1" wrap="square" lIns="0" tIns="0" rIns="0" bIns="0" anchor="t" anchorCtr="0">
            <a:noAutofit/>
          </a:bodyPr>
          <a:lstStyle>
            <a:lvl1pPr marL="457200" lvl="0" indent="-228600" algn="ctr" rtl="0">
              <a:lnSpc>
                <a:spcPct val="80000"/>
              </a:lnSpc>
              <a:spcBef>
                <a:spcPts val="0"/>
              </a:spcBef>
              <a:spcAft>
                <a:spcPts val="0"/>
              </a:spcAft>
              <a:buClr>
                <a:srgbClr val="737373"/>
              </a:buClr>
              <a:buSzPts val="1800"/>
              <a:buFont typeface="Arial"/>
              <a:buNone/>
              <a:defRPr sz="1800">
                <a:solidFill>
                  <a:srgbClr val="737373"/>
                </a:solidFill>
                <a:latin typeface="Arial"/>
                <a:ea typeface="Arial"/>
                <a:cs typeface="Arial"/>
                <a:sym typeface="Arial"/>
              </a:defRPr>
            </a:lvl1pPr>
            <a:lvl2pPr marL="914400" lvl="1" indent="-228600" algn="l" rtl="0">
              <a:lnSpc>
                <a:spcPct val="90000"/>
              </a:lnSpc>
              <a:spcBef>
                <a:spcPts val="400"/>
              </a:spcBef>
              <a:spcAft>
                <a:spcPts val="0"/>
              </a:spcAft>
              <a:buSzPts val="1400"/>
              <a:buNone/>
              <a:defRPr sz="1400"/>
            </a:lvl2pPr>
            <a:lvl3pPr marL="1371600" lvl="2" indent="-228600" algn="l" rtl="0">
              <a:lnSpc>
                <a:spcPct val="85000"/>
              </a:lnSpc>
              <a:spcBef>
                <a:spcPts val="400"/>
              </a:spcBef>
              <a:spcAft>
                <a:spcPts val="0"/>
              </a:spcAft>
              <a:buClr>
                <a:schemeClr val="dk1"/>
              </a:buClr>
              <a:buSzPts val="1200"/>
              <a:buNone/>
              <a:defRPr sz="1200"/>
            </a:lvl3pPr>
            <a:lvl4pPr marL="1828800" lvl="3" indent="-228600" algn="l" rtl="0">
              <a:lnSpc>
                <a:spcPct val="90000"/>
              </a:lnSpc>
              <a:spcBef>
                <a:spcPts val="1200"/>
              </a:spcBef>
              <a:spcAft>
                <a:spcPts val="0"/>
              </a:spcAft>
              <a:buClr>
                <a:schemeClr val="dk1"/>
              </a:buClr>
              <a:buSzPts val="1000"/>
              <a:buNone/>
              <a:defRPr sz="1000"/>
            </a:lvl4pPr>
            <a:lvl5pPr marL="2286000" lvl="4" indent="-228600" algn="l" rtl="0">
              <a:lnSpc>
                <a:spcPct val="90000"/>
              </a:lnSpc>
              <a:spcBef>
                <a:spcPts val="0"/>
              </a:spcBef>
              <a:spcAft>
                <a:spcPts val="0"/>
              </a:spcAft>
              <a:buClr>
                <a:schemeClr val="accent1"/>
              </a:buClr>
              <a:buSzPts val="1000"/>
              <a:buNone/>
              <a:defRPr sz="1000"/>
            </a:lvl5pPr>
            <a:lvl6pPr marL="2743200" lvl="5" indent="-228600" algn="l" rtl="0">
              <a:lnSpc>
                <a:spcPct val="120000"/>
              </a:lnSpc>
              <a:spcBef>
                <a:spcPts val="800"/>
              </a:spcBef>
              <a:spcAft>
                <a:spcPts val="0"/>
              </a:spcAft>
              <a:buClr>
                <a:schemeClr val="dk1"/>
              </a:buClr>
              <a:buSzPts val="1000"/>
              <a:buNone/>
              <a:defRPr sz="1000"/>
            </a:lvl6pPr>
            <a:lvl7pPr marL="3200400" lvl="6" indent="-228600" algn="l" rtl="0">
              <a:lnSpc>
                <a:spcPct val="85000"/>
              </a:lnSpc>
              <a:spcBef>
                <a:spcPts val="600"/>
              </a:spcBef>
              <a:spcAft>
                <a:spcPts val="0"/>
              </a:spcAft>
              <a:buSzPts val="1000"/>
              <a:buNone/>
              <a:defRPr sz="1000"/>
            </a:lvl7pPr>
            <a:lvl8pPr marL="3657600" lvl="7" indent="-228600" algn="l" rtl="0">
              <a:lnSpc>
                <a:spcPct val="100000"/>
              </a:lnSpc>
              <a:spcBef>
                <a:spcPts val="1200"/>
              </a:spcBef>
              <a:spcAft>
                <a:spcPts val="0"/>
              </a:spcAft>
              <a:buClr>
                <a:schemeClr val="dk1"/>
              </a:buClr>
              <a:buSzPts val="1000"/>
              <a:buNone/>
              <a:defRPr sz="1000"/>
            </a:lvl8pPr>
            <a:lvl9pPr marL="4114800" lvl="8" indent="-228600" algn="l" rtl="0">
              <a:lnSpc>
                <a:spcPct val="85000"/>
              </a:lnSpc>
              <a:spcBef>
                <a:spcPts val="600"/>
              </a:spcBef>
              <a:spcAft>
                <a:spcPts val="1200"/>
              </a:spcAft>
              <a:buClr>
                <a:schemeClr val="dk1"/>
              </a:buClr>
              <a:buSzPts val="1000"/>
              <a:buNone/>
              <a:defRPr sz="1000"/>
            </a:lvl9pPr>
          </a:lstStyle>
          <a:p>
            <a:endParaRPr/>
          </a:p>
        </p:txBody>
      </p:sp>
      <p:sp>
        <p:nvSpPr>
          <p:cNvPr id="526" name="Google Shape;526;p49"/>
          <p:cNvSpPr txBox="1">
            <a:spLocks noGrp="1"/>
          </p:cNvSpPr>
          <p:nvPr>
            <p:ph type="body" idx="4"/>
          </p:nvPr>
        </p:nvSpPr>
        <p:spPr>
          <a:xfrm>
            <a:off x="909320" y="2372155"/>
            <a:ext cx="2702700" cy="689400"/>
          </a:xfrm>
          <a:prstGeom prst="rect">
            <a:avLst/>
          </a:prstGeom>
          <a:noFill/>
          <a:ln>
            <a:noFill/>
          </a:ln>
        </p:spPr>
        <p:txBody>
          <a:bodyPr spcFirstLastPara="1" wrap="square" lIns="0" tIns="0" rIns="0" bIns="0" anchor="b" anchorCtr="0">
            <a:noAutofit/>
          </a:bodyPr>
          <a:lstStyle>
            <a:lvl1pPr marL="457200" lvl="0" indent="-228600" algn="ctr" rtl="0">
              <a:lnSpc>
                <a:spcPct val="80000"/>
              </a:lnSpc>
              <a:spcBef>
                <a:spcPts val="0"/>
              </a:spcBef>
              <a:spcAft>
                <a:spcPts val="0"/>
              </a:spcAft>
              <a:buClr>
                <a:schemeClr val="dk1"/>
              </a:buClr>
              <a:buSzPts val="2400"/>
              <a:buNone/>
              <a:defRPr sz="2400" b="1">
                <a:solidFill>
                  <a:schemeClr val="dk1"/>
                </a:solidFill>
                <a:latin typeface="Arial"/>
                <a:ea typeface="Arial"/>
                <a:cs typeface="Arial"/>
                <a:sym typeface="Arial"/>
              </a:defRPr>
            </a:lvl1pPr>
            <a:lvl2pPr marL="914400" lvl="1" indent="-228600" algn="l" rtl="0">
              <a:lnSpc>
                <a:spcPct val="90000"/>
              </a:lnSpc>
              <a:spcBef>
                <a:spcPts val="400"/>
              </a:spcBef>
              <a:spcAft>
                <a:spcPts val="0"/>
              </a:spcAft>
              <a:buSzPts val="1400"/>
              <a:buNone/>
              <a:defRPr sz="1400"/>
            </a:lvl2pPr>
            <a:lvl3pPr marL="1371600" lvl="2" indent="-228600" algn="l" rtl="0">
              <a:lnSpc>
                <a:spcPct val="85000"/>
              </a:lnSpc>
              <a:spcBef>
                <a:spcPts val="400"/>
              </a:spcBef>
              <a:spcAft>
                <a:spcPts val="0"/>
              </a:spcAft>
              <a:buClr>
                <a:schemeClr val="dk1"/>
              </a:buClr>
              <a:buSzPts val="1200"/>
              <a:buNone/>
              <a:defRPr sz="1200"/>
            </a:lvl3pPr>
            <a:lvl4pPr marL="1828800" lvl="3" indent="-228600" algn="l" rtl="0">
              <a:lnSpc>
                <a:spcPct val="90000"/>
              </a:lnSpc>
              <a:spcBef>
                <a:spcPts val="1200"/>
              </a:spcBef>
              <a:spcAft>
                <a:spcPts val="0"/>
              </a:spcAft>
              <a:buClr>
                <a:schemeClr val="dk1"/>
              </a:buClr>
              <a:buSzPts val="1000"/>
              <a:buNone/>
              <a:defRPr sz="1000"/>
            </a:lvl4pPr>
            <a:lvl5pPr marL="2286000" lvl="4" indent="-228600" algn="l" rtl="0">
              <a:lnSpc>
                <a:spcPct val="90000"/>
              </a:lnSpc>
              <a:spcBef>
                <a:spcPts val="0"/>
              </a:spcBef>
              <a:spcAft>
                <a:spcPts val="0"/>
              </a:spcAft>
              <a:buClr>
                <a:schemeClr val="accent1"/>
              </a:buClr>
              <a:buSzPts val="1000"/>
              <a:buNone/>
              <a:defRPr sz="1000"/>
            </a:lvl5pPr>
            <a:lvl6pPr marL="2743200" lvl="5" indent="-228600" algn="l" rtl="0">
              <a:lnSpc>
                <a:spcPct val="120000"/>
              </a:lnSpc>
              <a:spcBef>
                <a:spcPts val="800"/>
              </a:spcBef>
              <a:spcAft>
                <a:spcPts val="0"/>
              </a:spcAft>
              <a:buClr>
                <a:schemeClr val="dk1"/>
              </a:buClr>
              <a:buSzPts val="1000"/>
              <a:buNone/>
              <a:defRPr sz="1000"/>
            </a:lvl6pPr>
            <a:lvl7pPr marL="3200400" lvl="6" indent="-228600" algn="l" rtl="0">
              <a:lnSpc>
                <a:spcPct val="85000"/>
              </a:lnSpc>
              <a:spcBef>
                <a:spcPts val="600"/>
              </a:spcBef>
              <a:spcAft>
                <a:spcPts val="0"/>
              </a:spcAft>
              <a:buSzPts val="1000"/>
              <a:buNone/>
              <a:defRPr sz="1000"/>
            </a:lvl7pPr>
            <a:lvl8pPr marL="3657600" lvl="7" indent="-228600" algn="l" rtl="0">
              <a:lnSpc>
                <a:spcPct val="100000"/>
              </a:lnSpc>
              <a:spcBef>
                <a:spcPts val="1200"/>
              </a:spcBef>
              <a:spcAft>
                <a:spcPts val="0"/>
              </a:spcAft>
              <a:buClr>
                <a:schemeClr val="dk1"/>
              </a:buClr>
              <a:buSzPts val="1000"/>
              <a:buNone/>
              <a:defRPr sz="1000"/>
            </a:lvl8pPr>
            <a:lvl9pPr marL="4114800" lvl="8" indent="-228600" algn="l" rtl="0">
              <a:lnSpc>
                <a:spcPct val="85000"/>
              </a:lnSpc>
              <a:spcBef>
                <a:spcPts val="600"/>
              </a:spcBef>
              <a:spcAft>
                <a:spcPts val="1200"/>
              </a:spcAft>
              <a:buClr>
                <a:schemeClr val="dk1"/>
              </a:buClr>
              <a:buSzPts val="1000"/>
              <a:buNone/>
              <a:defRPr sz="1000"/>
            </a:lvl9pPr>
          </a:lstStyle>
          <a:p>
            <a:endParaRPr/>
          </a:p>
        </p:txBody>
      </p:sp>
      <p:sp>
        <p:nvSpPr>
          <p:cNvPr id="527" name="Google Shape;527;p49"/>
          <p:cNvSpPr txBox="1">
            <a:spLocks noGrp="1"/>
          </p:cNvSpPr>
          <p:nvPr>
            <p:ph type="body" idx="5"/>
          </p:nvPr>
        </p:nvSpPr>
        <p:spPr>
          <a:xfrm>
            <a:off x="4744719" y="2372155"/>
            <a:ext cx="2702700" cy="689400"/>
          </a:xfrm>
          <a:prstGeom prst="rect">
            <a:avLst/>
          </a:prstGeom>
          <a:noFill/>
          <a:ln>
            <a:noFill/>
          </a:ln>
        </p:spPr>
        <p:txBody>
          <a:bodyPr spcFirstLastPara="1" wrap="square" lIns="0" tIns="0" rIns="0" bIns="0" anchor="b" anchorCtr="0">
            <a:noAutofit/>
          </a:bodyPr>
          <a:lstStyle>
            <a:lvl1pPr marL="457200" lvl="0" indent="-228600" algn="ctr" rtl="0">
              <a:lnSpc>
                <a:spcPct val="80000"/>
              </a:lnSpc>
              <a:spcBef>
                <a:spcPts val="0"/>
              </a:spcBef>
              <a:spcAft>
                <a:spcPts val="0"/>
              </a:spcAft>
              <a:buClr>
                <a:schemeClr val="dk1"/>
              </a:buClr>
              <a:buSzPts val="2400"/>
              <a:buNone/>
              <a:defRPr sz="2400" b="1">
                <a:solidFill>
                  <a:schemeClr val="dk1"/>
                </a:solidFill>
                <a:latin typeface="Arial"/>
                <a:ea typeface="Arial"/>
                <a:cs typeface="Arial"/>
                <a:sym typeface="Arial"/>
              </a:defRPr>
            </a:lvl1pPr>
            <a:lvl2pPr marL="914400" lvl="1" indent="-228600" algn="l" rtl="0">
              <a:lnSpc>
                <a:spcPct val="90000"/>
              </a:lnSpc>
              <a:spcBef>
                <a:spcPts val="400"/>
              </a:spcBef>
              <a:spcAft>
                <a:spcPts val="0"/>
              </a:spcAft>
              <a:buSzPts val="1400"/>
              <a:buNone/>
              <a:defRPr sz="1400"/>
            </a:lvl2pPr>
            <a:lvl3pPr marL="1371600" lvl="2" indent="-228600" algn="l" rtl="0">
              <a:lnSpc>
                <a:spcPct val="85000"/>
              </a:lnSpc>
              <a:spcBef>
                <a:spcPts val="400"/>
              </a:spcBef>
              <a:spcAft>
                <a:spcPts val="0"/>
              </a:spcAft>
              <a:buClr>
                <a:schemeClr val="dk1"/>
              </a:buClr>
              <a:buSzPts val="1200"/>
              <a:buNone/>
              <a:defRPr sz="1200"/>
            </a:lvl3pPr>
            <a:lvl4pPr marL="1828800" lvl="3" indent="-228600" algn="l" rtl="0">
              <a:lnSpc>
                <a:spcPct val="90000"/>
              </a:lnSpc>
              <a:spcBef>
                <a:spcPts val="1200"/>
              </a:spcBef>
              <a:spcAft>
                <a:spcPts val="0"/>
              </a:spcAft>
              <a:buClr>
                <a:schemeClr val="dk1"/>
              </a:buClr>
              <a:buSzPts val="1000"/>
              <a:buNone/>
              <a:defRPr sz="1000"/>
            </a:lvl4pPr>
            <a:lvl5pPr marL="2286000" lvl="4" indent="-228600" algn="l" rtl="0">
              <a:lnSpc>
                <a:spcPct val="90000"/>
              </a:lnSpc>
              <a:spcBef>
                <a:spcPts val="0"/>
              </a:spcBef>
              <a:spcAft>
                <a:spcPts val="0"/>
              </a:spcAft>
              <a:buClr>
                <a:schemeClr val="accent1"/>
              </a:buClr>
              <a:buSzPts val="1000"/>
              <a:buNone/>
              <a:defRPr sz="1000"/>
            </a:lvl5pPr>
            <a:lvl6pPr marL="2743200" lvl="5" indent="-228600" algn="l" rtl="0">
              <a:lnSpc>
                <a:spcPct val="120000"/>
              </a:lnSpc>
              <a:spcBef>
                <a:spcPts val="800"/>
              </a:spcBef>
              <a:spcAft>
                <a:spcPts val="0"/>
              </a:spcAft>
              <a:buClr>
                <a:schemeClr val="dk1"/>
              </a:buClr>
              <a:buSzPts val="1000"/>
              <a:buNone/>
              <a:defRPr sz="1000"/>
            </a:lvl6pPr>
            <a:lvl7pPr marL="3200400" lvl="6" indent="-228600" algn="l" rtl="0">
              <a:lnSpc>
                <a:spcPct val="85000"/>
              </a:lnSpc>
              <a:spcBef>
                <a:spcPts val="600"/>
              </a:spcBef>
              <a:spcAft>
                <a:spcPts val="0"/>
              </a:spcAft>
              <a:buSzPts val="1000"/>
              <a:buNone/>
              <a:defRPr sz="1000"/>
            </a:lvl7pPr>
            <a:lvl8pPr marL="3657600" lvl="7" indent="-228600" algn="l" rtl="0">
              <a:lnSpc>
                <a:spcPct val="100000"/>
              </a:lnSpc>
              <a:spcBef>
                <a:spcPts val="1200"/>
              </a:spcBef>
              <a:spcAft>
                <a:spcPts val="0"/>
              </a:spcAft>
              <a:buClr>
                <a:schemeClr val="dk1"/>
              </a:buClr>
              <a:buSzPts val="1000"/>
              <a:buNone/>
              <a:defRPr sz="1000"/>
            </a:lvl8pPr>
            <a:lvl9pPr marL="4114800" lvl="8" indent="-228600" algn="l" rtl="0">
              <a:lnSpc>
                <a:spcPct val="85000"/>
              </a:lnSpc>
              <a:spcBef>
                <a:spcPts val="600"/>
              </a:spcBef>
              <a:spcAft>
                <a:spcPts val="1200"/>
              </a:spcAft>
              <a:buClr>
                <a:schemeClr val="dk1"/>
              </a:buClr>
              <a:buSzPts val="1000"/>
              <a:buNone/>
              <a:defRPr sz="1000"/>
            </a:lvl9pPr>
          </a:lstStyle>
          <a:p>
            <a:endParaRPr/>
          </a:p>
        </p:txBody>
      </p:sp>
      <p:sp>
        <p:nvSpPr>
          <p:cNvPr id="528" name="Google Shape;528;p49"/>
          <p:cNvSpPr txBox="1">
            <a:spLocks noGrp="1"/>
          </p:cNvSpPr>
          <p:nvPr>
            <p:ph type="body" idx="6"/>
          </p:nvPr>
        </p:nvSpPr>
        <p:spPr>
          <a:xfrm>
            <a:off x="8580118" y="2372155"/>
            <a:ext cx="2702700" cy="689400"/>
          </a:xfrm>
          <a:prstGeom prst="rect">
            <a:avLst/>
          </a:prstGeom>
          <a:noFill/>
          <a:ln>
            <a:noFill/>
          </a:ln>
        </p:spPr>
        <p:txBody>
          <a:bodyPr spcFirstLastPara="1" wrap="square" lIns="0" tIns="0" rIns="0" bIns="0" anchor="b" anchorCtr="0">
            <a:noAutofit/>
          </a:bodyPr>
          <a:lstStyle>
            <a:lvl1pPr marL="457200" lvl="0" indent="-228600" algn="ctr" rtl="0">
              <a:lnSpc>
                <a:spcPct val="80000"/>
              </a:lnSpc>
              <a:spcBef>
                <a:spcPts val="0"/>
              </a:spcBef>
              <a:spcAft>
                <a:spcPts val="0"/>
              </a:spcAft>
              <a:buClr>
                <a:schemeClr val="dk1"/>
              </a:buClr>
              <a:buSzPts val="2400"/>
              <a:buNone/>
              <a:defRPr sz="2400" b="1">
                <a:solidFill>
                  <a:schemeClr val="dk1"/>
                </a:solidFill>
                <a:latin typeface="Arial"/>
                <a:ea typeface="Arial"/>
                <a:cs typeface="Arial"/>
                <a:sym typeface="Arial"/>
              </a:defRPr>
            </a:lvl1pPr>
            <a:lvl2pPr marL="914400" lvl="1" indent="-228600" algn="l" rtl="0">
              <a:lnSpc>
                <a:spcPct val="90000"/>
              </a:lnSpc>
              <a:spcBef>
                <a:spcPts val="400"/>
              </a:spcBef>
              <a:spcAft>
                <a:spcPts val="0"/>
              </a:spcAft>
              <a:buSzPts val="1400"/>
              <a:buNone/>
              <a:defRPr sz="1400"/>
            </a:lvl2pPr>
            <a:lvl3pPr marL="1371600" lvl="2" indent="-228600" algn="l" rtl="0">
              <a:lnSpc>
                <a:spcPct val="85000"/>
              </a:lnSpc>
              <a:spcBef>
                <a:spcPts val="400"/>
              </a:spcBef>
              <a:spcAft>
                <a:spcPts val="0"/>
              </a:spcAft>
              <a:buClr>
                <a:schemeClr val="dk1"/>
              </a:buClr>
              <a:buSzPts val="1200"/>
              <a:buNone/>
              <a:defRPr sz="1200"/>
            </a:lvl3pPr>
            <a:lvl4pPr marL="1828800" lvl="3" indent="-228600" algn="l" rtl="0">
              <a:lnSpc>
                <a:spcPct val="90000"/>
              </a:lnSpc>
              <a:spcBef>
                <a:spcPts val="1200"/>
              </a:spcBef>
              <a:spcAft>
                <a:spcPts val="0"/>
              </a:spcAft>
              <a:buClr>
                <a:schemeClr val="dk1"/>
              </a:buClr>
              <a:buSzPts val="1000"/>
              <a:buNone/>
              <a:defRPr sz="1000"/>
            </a:lvl4pPr>
            <a:lvl5pPr marL="2286000" lvl="4" indent="-228600" algn="l" rtl="0">
              <a:lnSpc>
                <a:spcPct val="90000"/>
              </a:lnSpc>
              <a:spcBef>
                <a:spcPts val="0"/>
              </a:spcBef>
              <a:spcAft>
                <a:spcPts val="0"/>
              </a:spcAft>
              <a:buClr>
                <a:schemeClr val="accent1"/>
              </a:buClr>
              <a:buSzPts val="1000"/>
              <a:buNone/>
              <a:defRPr sz="1000"/>
            </a:lvl5pPr>
            <a:lvl6pPr marL="2743200" lvl="5" indent="-228600" algn="l" rtl="0">
              <a:lnSpc>
                <a:spcPct val="120000"/>
              </a:lnSpc>
              <a:spcBef>
                <a:spcPts val="800"/>
              </a:spcBef>
              <a:spcAft>
                <a:spcPts val="0"/>
              </a:spcAft>
              <a:buClr>
                <a:schemeClr val="dk1"/>
              </a:buClr>
              <a:buSzPts val="1000"/>
              <a:buNone/>
              <a:defRPr sz="1000"/>
            </a:lvl6pPr>
            <a:lvl7pPr marL="3200400" lvl="6" indent="-228600" algn="l" rtl="0">
              <a:lnSpc>
                <a:spcPct val="85000"/>
              </a:lnSpc>
              <a:spcBef>
                <a:spcPts val="600"/>
              </a:spcBef>
              <a:spcAft>
                <a:spcPts val="0"/>
              </a:spcAft>
              <a:buSzPts val="1000"/>
              <a:buNone/>
              <a:defRPr sz="1000"/>
            </a:lvl7pPr>
            <a:lvl8pPr marL="3657600" lvl="7" indent="-228600" algn="l" rtl="0">
              <a:lnSpc>
                <a:spcPct val="100000"/>
              </a:lnSpc>
              <a:spcBef>
                <a:spcPts val="1200"/>
              </a:spcBef>
              <a:spcAft>
                <a:spcPts val="0"/>
              </a:spcAft>
              <a:buClr>
                <a:schemeClr val="dk1"/>
              </a:buClr>
              <a:buSzPts val="1000"/>
              <a:buNone/>
              <a:defRPr sz="1000"/>
            </a:lvl8pPr>
            <a:lvl9pPr marL="4114800" lvl="8" indent="-228600" algn="l" rtl="0">
              <a:lnSpc>
                <a:spcPct val="85000"/>
              </a:lnSpc>
              <a:spcBef>
                <a:spcPts val="600"/>
              </a:spcBef>
              <a:spcAft>
                <a:spcPts val="1200"/>
              </a:spcAft>
              <a:buClr>
                <a:schemeClr val="dk1"/>
              </a:buClr>
              <a:buSzPts val="1000"/>
              <a:buNone/>
              <a:defRPr sz="1000"/>
            </a:lvl9pPr>
          </a:lstStyle>
          <a:p>
            <a:endParaRPr/>
          </a:p>
        </p:txBody>
      </p:sp>
      <p:sp>
        <p:nvSpPr>
          <p:cNvPr id="529" name="Google Shape;529;p49"/>
          <p:cNvSpPr/>
          <p:nvPr/>
        </p:nvSpPr>
        <p:spPr>
          <a:xfrm>
            <a:off x="1357376" y="3303694"/>
            <a:ext cx="1806300" cy="1806300"/>
          </a:xfrm>
          <a:prstGeom prst="donut">
            <a:avLst>
              <a:gd name="adj" fmla="val 4877"/>
            </a:avLst>
          </a:prstGeom>
          <a:gradFill>
            <a:gsLst>
              <a:gs pos="0">
                <a:schemeClr val="accent6"/>
              </a:gs>
              <a:gs pos="10000">
                <a:schemeClr val="accent6"/>
              </a:gs>
              <a:gs pos="40000">
                <a:schemeClr val="accent2"/>
              </a:gs>
              <a:gs pos="80000">
                <a:schemeClr val="accent1"/>
              </a:gs>
              <a:gs pos="100000">
                <a:schemeClr val="accent1"/>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1800" b="0" i="0" u="sng" strike="noStrike" cap="none">
              <a:solidFill>
                <a:schemeClr val="lt1"/>
              </a:solidFill>
              <a:latin typeface="Arial"/>
              <a:ea typeface="Arial"/>
              <a:cs typeface="Arial"/>
              <a:sym typeface="Arial"/>
              <a:hlinkClick r:id="rId2">
                <a:extLst>
                  <a:ext uri="{A12FA001-AC4F-418D-AE19-62706E023703}">
                    <ahyp:hlinkClr xmlns:ahyp="http://schemas.microsoft.com/office/drawing/2018/hyperlinkcolor" val="tx"/>
                  </a:ext>
                </a:extLst>
              </a:hlinkClick>
            </a:endParaRPr>
          </a:p>
        </p:txBody>
      </p:sp>
      <p:sp>
        <p:nvSpPr>
          <p:cNvPr id="530" name="Google Shape;530;p49"/>
          <p:cNvSpPr/>
          <p:nvPr/>
        </p:nvSpPr>
        <p:spPr>
          <a:xfrm>
            <a:off x="5192776" y="3303694"/>
            <a:ext cx="1806300" cy="1806300"/>
          </a:xfrm>
          <a:prstGeom prst="donut">
            <a:avLst>
              <a:gd name="adj" fmla="val 4877"/>
            </a:avLst>
          </a:prstGeom>
          <a:gradFill>
            <a:gsLst>
              <a:gs pos="0">
                <a:schemeClr val="accent6"/>
              </a:gs>
              <a:gs pos="10000">
                <a:schemeClr val="accent6"/>
              </a:gs>
              <a:gs pos="40000">
                <a:schemeClr val="accent2"/>
              </a:gs>
              <a:gs pos="80000">
                <a:schemeClr val="accent1"/>
              </a:gs>
              <a:gs pos="100000">
                <a:schemeClr val="accent1"/>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1800" b="0" i="0" u="sng" strike="noStrike" cap="none">
              <a:solidFill>
                <a:schemeClr val="lt1"/>
              </a:solidFill>
              <a:latin typeface="Arial"/>
              <a:ea typeface="Arial"/>
              <a:cs typeface="Arial"/>
              <a:sym typeface="Arial"/>
              <a:hlinkClick r:id="rId2">
                <a:extLst>
                  <a:ext uri="{A12FA001-AC4F-418D-AE19-62706E023703}">
                    <ahyp:hlinkClr xmlns:ahyp="http://schemas.microsoft.com/office/drawing/2018/hyperlinkcolor" val="tx"/>
                  </a:ext>
                </a:extLst>
              </a:hlinkClick>
            </a:endParaRPr>
          </a:p>
        </p:txBody>
      </p:sp>
      <p:sp>
        <p:nvSpPr>
          <p:cNvPr id="531" name="Google Shape;531;p49"/>
          <p:cNvSpPr/>
          <p:nvPr/>
        </p:nvSpPr>
        <p:spPr>
          <a:xfrm>
            <a:off x="9028176" y="3303694"/>
            <a:ext cx="1806300" cy="1806300"/>
          </a:xfrm>
          <a:prstGeom prst="donut">
            <a:avLst>
              <a:gd name="adj" fmla="val 4877"/>
            </a:avLst>
          </a:prstGeom>
          <a:gradFill>
            <a:gsLst>
              <a:gs pos="0">
                <a:schemeClr val="accent6"/>
              </a:gs>
              <a:gs pos="10000">
                <a:schemeClr val="accent6"/>
              </a:gs>
              <a:gs pos="40000">
                <a:schemeClr val="accent2"/>
              </a:gs>
              <a:gs pos="80000">
                <a:schemeClr val="accent1"/>
              </a:gs>
              <a:gs pos="100000">
                <a:schemeClr val="accent1"/>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1800" b="0" i="0" u="sng" strike="noStrike" cap="none">
              <a:solidFill>
                <a:schemeClr val="lt1"/>
              </a:solidFill>
              <a:latin typeface="Arial"/>
              <a:ea typeface="Arial"/>
              <a:cs typeface="Arial"/>
              <a:sym typeface="Arial"/>
              <a:hlinkClick r:id="rId2">
                <a:extLst>
                  <a:ext uri="{A12FA001-AC4F-418D-AE19-62706E023703}">
                    <ahyp:hlinkClr xmlns:ahyp="http://schemas.microsoft.com/office/drawing/2018/hyperlinkcolor" val="tx"/>
                  </a:ext>
                </a:extLst>
              </a:hlinkClick>
            </a:endParaRPr>
          </a:p>
        </p:txBody>
      </p:sp>
      <p:sp>
        <p:nvSpPr>
          <p:cNvPr id="532" name="Google Shape;532;p49"/>
          <p:cNvSpPr txBox="1">
            <a:spLocks noGrp="1"/>
          </p:cNvSpPr>
          <p:nvPr>
            <p:ph type="body" idx="7"/>
          </p:nvPr>
        </p:nvSpPr>
        <p:spPr>
          <a:xfrm>
            <a:off x="685800" y="1592812"/>
            <a:ext cx="10820400" cy="281100"/>
          </a:xfrm>
          <a:prstGeom prst="rect">
            <a:avLst/>
          </a:prstGeom>
          <a:noFill/>
          <a:ln>
            <a:noFill/>
          </a:ln>
        </p:spPr>
        <p:txBody>
          <a:bodyPr spcFirstLastPara="1" wrap="square" lIns="0" tIns="0" rIns="0" bIns="0" anchor="t" anchorCtr="0">
            <a:noAutofit/>
          </a:bodyPr>
          <a:lstStyle>
            <a:lvl1pPr marL="457200" lvl="0" indent="-228600" algn="l" rtl="0">
              <a:lnSpc>
                <a:spcPct val="83000"/>
              </a:lnSpc>
              <a:spcBef>
                <a:spcPts val="0"/>
              </a:spcBef>
              <a:spcAft>
                <a:spcPts val="0"/>
              </a:spcAft>
              <a:buClr>
                <a:schemeClr val="dk2"/>
              </a:buClr>
              <a:buSzPts val="2200"/>
              <a:buNone/>
              <a:defRPr sz="2200" b="0">
                <a:solidFill>
                  <a:schemeClr val="dk2"/>
                </a:solidFill>
                <a:latin typeface="Arial"/>
                <a:ea typeface="Arial"/>
                <a:cs typeface="Arial"/>
                <a:sym typeface="Arial"/>
              </a:defRPr>
            </a:lvl1pPr>
            <a:lvl2pPr marL="914400" lvl="1" indent="-228600" algn="l" rtl="0">
              <a:lnSpc>
                <a:spcPct val="90000"/>
              </a:lnSpc>
              <a:spcBef>
                <a:spcPts val="400"/>
              </a:spcBef>
              <a:spcAft>
                <a:spcPts val="0"/>
              </a:spcAft>
              <a:buSzPts val="2000"/>
              <a:buNone/>
              <a:defRPr sz="2000" b="1"/>
            </a:lvl2pPr>
            <a:lvl3pPr marL="1371600" lvl="2" indent="-228600" algn="l" rtl="0">
              <a:lnSpc>
                <a:spcPct val="85000"/>
              </a:lnSpc>
              <a:spcBef>
                <a:spcPts val="400"/>
              </a:spcBef>
              <a:spcAft>
                <a:spcPts val="0"/>
              </a:spcAft>
              <a:buClr>
                <a:schemeClr val="dk1"/>
              </a:buClr>
              <a:buSzPts val="1800"/>
              <a:buNone/>
              <a:defRPr sz="1800" b="1"/>
            </a:lvl3pPr>
            <a:lvl4pPr marL="1828800" lvl="3" indent="-228600" algn="l" rtl="0">
              <a:lnSpc>
                <a:spcPct val="90000"/>
              </a:lnSpc>
              <a:spcBef>
                <a:spcPts val="1200"/>
              </a:spcBef>
              <a:spcAft>
                <a:spcPts val="0"/>
              </a:spcAft>
              <a:buClr>
                <a:schemeClr val="dk1"/>
              </a:buClr>
              <a:buSzPts val="1600"/>
              <a:buNone/>
              <a:defRPr sz="1600" b="1"/>
            </a:lvl4pPr>
            <a:lvl5pPr marL="2286000" lvl="4" indent="-228600" algn="l" rtl="0">
              <a:lnSpc>
                <a:spcPct val="90000"/>
              </a:lnSpc>
              <a:spcBef>
                <a:spcPts val="0"/>
              </a:spcBef>
              <a:spcAft>
                <a:spcPts val="0"/>
              </a:spcAft>
              <a:buClr>
                <a:schemeClr val="accent1"/>
              </a:buClr>
              <a:buSzPts val="1600"/>
              <a:buNone/>
              <a:defRPr sz="1600" b="1"/>
            </a:lvl5pPr>
            <a:lvl6pPr marL="2743200" lvl="5" indent="-228600" algn="l" rtl="0">
              <a:lnSpc>
                <a:spcPct val="120000"/>
              </a:lnSpc>
              <a:spcBef>
                <a:spcPts val="800"/>
              </a:spcBef>
              <a:spcAft>
                <a:spcPts val="0"/>
              </a:spcAft>
              <a:buClr>
                <a:schemeClr val="dk1"/>
              </a:buClr>
              <a:buSzPts val="1600"/>
              <a:buNone/>
              <a:defRPr sz="1600" b="1"/>
            </a:lvl6pPr>
            <a:lvl7pPr marL="3200400" lvl="6" indent="-228600" algn="l" rtl="0">
              <a:lnSpc>
                <a:spcPct val="85000"/>
              </a:lnSpc>
              <a:spcBef>
                <a:spcPts val="600"/>
              </a:spcBef>
              <a:spcAft>
                <a:spcPts val="0"/>
              </a:spcAft>
              <a:buSzPts val="1600"/>
              <a:buNone/>
              <a:defRPr sz="1600" b="1"/>
            </a:lvl7pPr>
            <a:lvl8pPr marL="3657600" lvl="7" indent="-228600" algn="l" rtl="0">
              <a:lnSpc>
                <a:spcPct val="100000"/>
              </a:lnSpc>
              <a:spcBef>
                <a:spcPts val="1200"/>
              </a:spcBef>
              <a:spcAft>
                <a:spcPts val="0"/>
              </a:spcAft>
              <a:buClr>
                <a:schemeClr val="dk1"/>
              </a:buClr>
              <a:buSzPts val="1600"/>
              <a:buNone/>
              <a:defRPr sz="1600" b="1"/>
            </a:lvl8pPr>
            <a:lvl9pPr marL="4114800" lvl="8" indent="-228600" algn="l" rtl="0">
              <a:lnSpc>
                <a:spcPct val="85000"/>
              </a:lnSpc>
              <a:spcBef>
                <a:spcPts val="600"/>
              </a:spcBef>
              <a:spcAft>
                <a:spcPts val="1200"/>
              </a:spcAft>
              <a:buClr>
                <a:schemeClr val="dk1"/>
              </a:buClr>
              <a:buSzPts val="1600"/>
              <a:buNone/>
              <a:defRPr sz="1600" b="1"/>
            </a:lvl9pPr>
          </a:lstStyle>
          <a:p>
            <a:endParaRPr/>
          </a:p>
        </p:txBody>
      </p:sp>
    </p:spTree>
    <p:extLst>
      <p:ext uri="{BB962C8B-B14F-4D97-AF65-F5344CB8AC3E}">
        <p14:creationId xmlns:p14="http://schemas.microsoft.com/office/powerpoint/2010/main" val="995113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our Icons 2">
  <p:cSld name="Four Icons 2">
    <p:spTree>
      <p:nvGrpSpPr>
        <p:cNvPr id="1" name="Shape 676"/>
        <p:cNvGrpSpPr/>
        <p:nvPr/>
      </p:nvGrpSpPr>
      <p:grpSpPr>
        <a:xfrm>
          <a:off x="0" y="0"/>
          <a:ext cx="0" cy="0"/>
          <a:chOff x="0" y="0"/>
          <a:chExt cx="0" cy="0"/>
        </a:xfrm>
      </p:grpSpPr>
      <p:sp>
        <p:nvSpPr>
          <p:cNvPr id="677" name="Google Shape;677;p70"/>
          <p:cNvSpPr txBox="1">
            <a:spLocks noGrp="1"/>
          </p:cNvSpPr>
          <p:nvPr>
            <p:ph type="title"/>
          </p:nvPr>
        </p:nvSpPr>
        <p:spPr>
          <a:xfrm>
            <a:off x="685800" y="1034165"/>
            <a:ext cx="10820400" cy="5172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dk1"/>
              </a:buClr>
              <a:buSzPts val="32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78" name="Google Shape;678;p70"/>
          <p:cNvSpPr/>
          <p:nvPr/>
        </p:nvSpPr>
        <p:spPr>
          <a:xfrm>
            <a:off x="877951" y="3303695"/>
            <a:ext cx="1806400" cy="1806400"/>
          </a:xfrm>
          <a:prstGeom prst="donut">
            <a:avLst>
              <a:gd name="adj" fmla="val 4877"/>
            </a:avLst>
          </a:prstGeom>
          <a:gradFill>
            <a:gsLst>
              <a:gs pos="0">
                <a:schemeClr val="accent6"/>
              </a:gs>
              <a:gs pos="10000">
                <a:schemeClr val="accent6"/>
              </a:gs>
              <a:gs pos="40000">
                <a:schemeClr val="accent2"/>
              </a:gs>
              <a:gs pos="80000">
                <a:schemeClr val="accent1"/>
              </a:gs>
              <a:gs pos="100000">
                <a:schemeClr val="accent1"/>
              </a:gs>
            </a:gsLst>
            <a:path path="circle">
              <a:fillToRect r="100000" b="100000"/>
            </a:path>
            <a:tileRect l="-100000" t="-100000"/>
          </a:gradFill>
          <a:ln>
            <a:noFill/>
          </a:ln>
        </p:spPr>
        <p:txBody>
          <a:bodyPr spcFirstLastPara="1" wrap="square" lIns="91433" tIns="45700" rIns="91433" bIns="45700" anchor="ctr" anchorCtr="0">
            <a:noAutofit/>
          </a:bodyPr>
          <a:lstStyle/>
          <a:p>
            <a:pPr marL="0" marR="0" lvl="0" indent="0" algn="ctr" rtl="0">
              <a:lnSpc>
                <a:spcPct val="85000"/>
              </a:lnSpc>
              <a:spcBef>
                <a:spcPts val="0"/>
              </a:spcBef>
              <a:spcAft>
                <a:spcPts val="0"/>
              </a:spcAft>
              <a:buNone/>
            </a:pPr>
            <a:endParaRPr sz="1867" b="0" i="0" u="sng" strike="noStrike" cap="none">
              <a:solidFill>
                <a:schemeClr val="lt1"/>
              </a:solidFill>
              <a:latin typeface="Arial"/>
              <a:ea typeface="Arial"/>
              <a:cs typeface="Arial"/>
              <a:sym typeface="Arial"/>
              <a:hlinkClick r:id="rId2">
                <a:extLst>
                  <a:ext uri="{A12FA001-AC4F-418D-AE19-62706E023703}">
                    <ahyp:hlinkClr xmlns:ahyp="http://schemas.microsoft.com/office/drawing/2018/hyperlinkcolor" val="tx"/>
                  </a:ext>
                </a:extLst>
              </a:hlinkClick>
            </a:endParaRPr>
          </a:p>
        </p:txBody>
      </p:sp>
      <p:sp>
        <p:nvSpPr>
          <p:cNvPr id="679" name="Google Shape;679;p70"/>
          <p:cNvSpPr/>
          <p:nvPr/>
        </p:nvSpPr>
        <p:spPr>
          <a:xfrm>
            <a:off x="3730751" y="3303695"/>
            <a:ext cx="1806400" cy="1806400"/>
          </a:xfrm>
          <a:prstGeom prst="donut">
            <a:avLst>
              <a:gd name="adj" fmla="val 4877"/>
            </a:avLst>
          </a:prstGeom>
          <a:gradFill>
            <a:gsLst>
              <a:gs pos="0">
                <a:schemeClr val="accent6"/>
              </a:gs>
              <a:gs pos="10000">
                <a:schemeClr val="accent6"/>
              </a:gs>
              <a:gs pos="40000">
                <a:schemeClr val="accent2"/>
              </a:gs>
              <a:gs pos="80000">
                <a:schemeClr val="accent1"/>
              </a:gs>
              <a:gs pos="100000">
                <a:schemeClr val="accent1"/>
              </a:gs>
            </a:gsLst>
            <a:path path="circle">
              <a:fillToRect r="100000" b="100000"/>
            </a:path>
            <a:tileRect l="-100000" t="-100000"/>
          </a:gradFill>
          <a:ln>
            <a:noFill/>
          </a:ln>
        </p:spPr>
        <p:txBody>
          <a:bodyPr spcFirstLastPara="1" wrap="square" lIns="91433" tIns="45700" rIns="91433" bIns="45700" anchor="ctr" anchorCtr="0">
            <a:noAutofit/>
          </a:bodyPr>
          <a:lstStyle/>
          <a:p>
            <a:pPr marL="0" marR="0" lvl="0" indent="0" algn="ctr" rtl="0">
              <a:lnSpc>
                <a:spcPct val="85000"/>
              </a:lnSpc>
              <a:spcBef>
                <a:spcPts val="0"/>
              </a:spcBef>
              <a:spcAft>
                <a:spcPts val="0"/>
              </a:spcAft>
              <a:buNone/>
            </a:pPr>
            <a:endParaRPr sz="1867" b="0" i="0" u="sng" strike="noStrike" cap="none">
              <a:solidFill>
                <a:schemeClr val="lt1"/>
              </a:solidFill>
              <a:latin typeface="Arial"/>
              <a:ea typeface="Arial"/>
              <a:cs typeface="Arial"/>
              <a:sym typeface="Arial"/>
              <a:hlinkClick r:id="rId2">
                <a:extLst>
                  <a:ext uri="{A12FA001-AC4F-418D-AE19-62706E023703}">
                    <ahyp:hlinkClr xmlns:ahyp="http://schemas.microsoft.com/office/drawing/2018/hyperlinkcolor" val="tx"/>
                  </a:ext>
                </a:extLst>
              </a:hlinkClick>
            </a:endParaRPr>
          </a:p>
        </p:txBody>
      </p:sp>
      <p:sp>
        <p:nvSpPr>
          <p:cNvPr id="680" name="Google Shape;680;p70"/>
          <p:cNvSpPr/>
          <p:nvPr/>
        </p:nvSpPr>
        <p:spPr>
          <a:xfrm>
            <a:off x="6607303" y="3303695"/>
            <a:ext cx="1806400" cy="1806400"/>
          </a:xfrm>
          <a:prstGeom prst="donut">
            <a:avLst>
              <a:gd name="adj" fmla="val 4877"/>
            </a:avLst>
          </a:prstGeom>
          <a:gradFill>
            <a:gsLst>
              <a:gs pos="0">
                <a:schemeClr val="accent6"/>
              </a:gs>
              <a:gs pos="10000">
                <a:schemeClr val="accent6"/>
              </a:gs>
              <a:gs pos="40000">
                <a:schemeClr val="accent2"/>
              </a:gs>
              <a:gs pos="80000">
                <a:schemeClr val="accent1"/>
              </a:gs>
              <a:gs pos="100000">
                <a:schemeClr val="accent1"/>
              </a:gs>
            </a:gsLst>
            <a:path path="circle">
              <a:fillToRect r="100000" b="100000"/>
            </a:path>
            <a:tileRect l="-100000" t="-100000"/>
          </a:gradFill>
          <a:ln>
            <a:noFill/>
          </a:ln>
        </p:spPr>
        <p:txBody>
          <a:bodyPr spcFirstLastPara="1" wrap="square" lIns="91433" tIns="45700" rIns="91433" bIns="45700" anchor="ctr" anchorCtr="0">
            <a:noAutofit/>
          </a:bodyPr>
          <a:lstStyle/>
          <a:p>
            <a:pPr marL="0" marR="0" lvl="0" indent="0" algn="ctr" rtl="0">
              <a:lnSpc>
                <a:spcPct val="85000"/>
              </a:lnSpc>
              <a:spcBef>
                <a:spcPts val="0"/>
              </a:spcBef>
              <a:spcAft>
                <a:spcPts val="0"/>
              </a:spcAft>
              <a:buNone/>
            </a:pPr>
            <a:endParaRPr sz="1867" b="0" i="0" u="sng" strike="noStrike" cap="none">
              <a:solidFill>
                <a:schemeClr val="lt1"/>
              </a:solidFill>
              <a:latin typeface="Arial"/>
              <a:ea typeface="Arial"/>
              <a:cs typeface="Arial"/>
              <a:sym typeface="Arial"/>
              <a:hlinkClick r:id="rId2">
                <a:extLst>
                  <a:ext uri="{A12FA001-AC4F-418D-AE19-62706E023703}">
                    <ahyp:hlinkClr xmlns:ahyp="http://schemas.microsoft.com/office/drawing/2018/hyperlinkcolor" val="tx"/>
                  </a:ext>
                </a:extLst>
              </a:hlinkClick>
            </a:endParaRPr>
          </a:p>
        </p:txBody>
      </p:sp>
      <p:sp>
        <p:nvSpPr>
          <p:cNvPr id="681" name="Google Shape;681;p70"/>
          <p:cNvSpPr/>
          <p:nvPr/>
        </p:nvSpPr>
        <p:spPr>
          <a:xfrm>
            <a:off x="9483852" y="3303695"/>
            <a:ext cx="1806400" cy="1806400"/>
          </a:xfrm>
          <a:prstGeom prst="donut">
            <a:avLst>
              <a:gd name="adj" fmla="val 4877"/>
            </a:avLst>
          </a:prstGeom>
          <a:gradFill>
            <a:gsLst>
              <a:gs pos="0">
                <a:schemeClr val="accent6"/>
              </a:gs>
              <a:gs pos="10000">
                <a:schemeClr val="accent6"/>
              </a:gs>
              <a:gs pos="40000">
                <a:schemeClr val="accent2"/>
              </a:gs>
              <a:gs pos="80000">
                <a:schemeClr val="accent1"/>
              </a:gs>
              <a:gs pos="100000">
                <a:schemeClr val="accent1"/>
              </a:gs>
            </a:gsLst>
            <a:path path="circle">
              <a:fillToRect r="100000" b="100000"/>
            </a:path>
            <a:tileRect l="-100000" t="-100000"/>
          </a:gradFill>
          <a:ln>
            <a:noFill/>
          </a:ln>
        </p:spPr>
        <p:txBody>
          <a:bodyPr spcFirstLastPara="1" wrap="square" lIns="91433" tIns="45700" rIns="91433" bIns="45700" anchor="ctr" anchorCtr="0">
            <a:noAutofit/>
          </a:bodyPr>
          <a:lstStyle/>
          <a:p>
            <a:pPr marL="0" marR="0" lvl="0" indent="0" algn="ctr" rtl="0">
              <a:lnSpc>
                <a:spcPct val="85000"/>
              </a:lnSpc>
              <a:spcBef>
                <a:spcPts val="0"/>
              </a:spcBef>
              <a:spcAft>
                <a:spcPts val="0"/>
              </a:spcAft>
              <a:buNone/>
            </a:pPr>
            <a:endParaRPr sz="1867" b="0" i="0" u="sng" strike="noStrike" cap="none">
              <a:solidFill>
                <a:schemeClr val="lt1"/>
              </a:solidFill>
              <a:latin typeface="Arial"/>
              <a:ea typeface="Arial"/>
              <a:cs typeface="Arial"/>
              <a:sym typeface="Arial"/>
              <a:hlinkClick r:id="rId2">
                <a:extLst>
                  <a:ext uri="{A12FA001-AC4F-418D-AE19-62706E023703}">
                    <ahyp:hlinkClr xmlns:ahyp="http://schemas.microsoft.com/office/drawing/2018/hyperlinkcolor" val="tx"/>
                  </a:ext>
                </a:extLst>
              </a:hlinkClick>
            </a:endParaRPr>
          </a:p>
        </p:txBody>
      </p:sp>
      <p:sp>
        <p:nvSpPr>
          <p:cNvPr id="682" name="Google Shape;682;p70"/>
          <p:cNvSpPr txBox="1">
            <a:spLocks noGrp="1"/>
          </p:cNvSpPr>
          <p:nvPr>
            <p:ph type="body" idx="1"/>
          </p:nvPr>
        </p:nvSpPr>
        <p:spPr>
          <a:xfrm>
            <a:off x="685800" y="5352261"/>
            <a:ext cx="2190800" cy="820000"/>
          </a:xfrm>
          <a:prstGeom prst="rect">
            <a:avLst/>
          </a:prstGeom>
          <a:noFill/>
          <a:ln>
            <a:noFill/>
          </a:ln>
        </p:spPr>
        <p:txBody>
          <a:bodyPr spcFirstLastPara="1" wrap="square" lIns="0" tIns="0" rIns="0" bIns="0" anchor="t" anchorCtr="0">
            <a:noAutofit/>
          </a:bodyPr>
          <a:lstStyle>
            <a:lvl1pPr marL="609585" lvl="0" indent="-304792" algn="ctr" rtl="0">
              <a:lnSpc>
                <a:spcPct val="80000"/>
              </a:lnSpc>
              <a:spcBef>
                <a:spcPts val="0"/>
              </a:spcBef>
              <a:spcAft>
                <a:spcPts val="0"/>
              </a:spcAft>
              <a:buClr>
                <a:srgbClr val="737373"/>
              </a:buClr>
              <a:buSzPts val="1400"/>
              <a:buNone/>
              <a:defRPr sz="1867">
                <a:solidFill>
                  <a:srgbClr val="737373"/>
                </a:solidFill>
                <a:latin typeface="Arial"/>
                <a:ea typeface="Arial"/>
                <a:cs typeface="Arial"/>
                <a:sym typeface="Arial"/>
              </a:defRPr>
            </a:lvl1pPr>
            <a:lvl2pPr marL="1219170" lvl="1" indent="-304792" algn="l" rtl="0">
              <a:lnSpc>
                <a:spcPct val="90000"/>
              </a:lnSpc>
              <a:spcBef>
                <a:spcPts val="400"/>
              </a:spcBef>
              <a:spcAft>
                <a:spcPts val="0"/>
              </a:spcAft>
              <a:buSzPts val="1100"/>
              <a:buNone/>
              <a:defRPr sz="1467"/>
            </a:lvl2pPr>
            <a:lvl3pPr marL="1828754" lvl="2" indent="-304792" algn="l" rtl="0">
              <a:lnSpc>
                <a:spcPct val="85000"/>
              </a:lnSpc>
              <a:spcBef>
                <a:spcPts val="400"/>
              </a:spcBef>
              <a:spcAft>
                <a:spcPts val="0"/>
              </a:spcAft>
              <a:buClr>
                <a:schemeClr val="dk1"/>
              </a:buClr>
              <a:buSzPts val="900"/>
              <a:buNone/>
              <a:defRPr sz="1200"/>
            </a:lvl3pPr>
            <a:lvl4pPr marL="2438339" lvl="3" indent="-304792" algn="l" rtl="0">
              <a:lnSpc>
                <a:spcPct val="90000"/>
              </a:lnSpc>
              <a:spcBef>
                <a:spcPts val="1200"/>
              </a:spcBef>
              <a:spcAft>
                <a:spcPts val="0"/>
              </a:spcAft>
              <a:buClr>
                <a:schemeClr val="dk1"/>
              </a:buClr>
              <a:buSzPts val="800"/>
              <a:buNone/>
              <a:defRPr sz="1067"/>
            </a:lvl4pPr>
            <a:lvl5pPr marL="3047924" lvl="4" indent="-304792" algn="l" rtl="0">
              <a:lnSpc>
                <a:spcPct val="90000"/>
              </a:lnSpc>
              <a:spcBef>
                <a:spcPts val="0"/>
              </a:spcBef>
              <a:spcAft>
                <a:spcPts val="0"/>
              </a:spcAft>
              <a:buClr>
                <a:schemeClr val="accent1"/>
              </a:buClr>
              <a:buSzPts val="800"/>
              <a:buNone/>
              <a:defRPr sz="1067"/>
            </a:lvl5pPr>
            <a:lvl6pPr marL="3657509" lvl="5" indent="-304792" algn="l" rtl="0">
              <a:lnSpc>
                <a:spcPct val="120000"/>
              </a:lnSpc>
              <a:spcBef>
                <a:spcPts val="800"/>
              </a:spcBef>
              <a:spcAft>
                <a:spcPts val="0"/>
              </a:spcAft>
              <a:buClr>
                <a:schemeClr val="dk1"/>
              </a:buClr>
              <a:buSzPts val="800"/>
              <a:buNone/>
              <a:defRPr sz="1067"/>
            </a:lvl6pPr>
            <a:lvl7pPr marL="4267093" lvl="6" indent="-304792" algn="l" rtl="0">
              <a:lnSpc>
                <a:spcPct val="85000"/>
              </a:lnSpc>
              <a:spcBef>
                <a:spcPts val="667"/>
              </a:spcBef>
              <a:spcAft>
                <a:spcPts val="0"/>
              </a:spcAft>
              <a:buSzPts val="800"/>
              <a:buNone/>
              <a:defRPr sz="1067"/>
            </a:lvl7pPr>
            <a:lvl8pPr marL="4876678" lvl="7" indent="-304792" algn="l" rtl="0">
              <a:lnSpc>
                <a:spcPct val="100000"/>
              </a:lnSpc>
              <a:spcBef>
                <a:spcPts val="1200"/>
              </a:spcBef>
              <a:spcAft>
                <a:spcPts val="0"/>
              </a:spcAft>
              <a:buClr>
                <a:schemeClr val="dk1"/>
              </a:buClr>
              <a:buSzPts val="800"/>
              <a:buNone/>
              <a:defRPr sz="1067"/>
            </a:lvl8pPr>
            <a:lvl9pPr marL="5486263" lvl="8" indent="-304792" algn="l" rtl="0">
              <a:lnSpc>
                <a:spcPct val="85000"/>
              </a:lnSpc>
              <a:spcBef>
                <a:spcPts val="667"/>
              </a:spcBef>
              <a:spcAft>
                <a:spcPts val="1200"/>
              </a:spcAft>
              <a:buClr>
                <a:schemeClr val="dk1"/>
              </a:buClr>
              <a:buSzPts val="800"/>
              <a:buNone/>
              <a:defRPr sz="1067"/>
            </a:lvl9pPr>
          </a:lstStyle>
          <a:p>
            <a:endParaRPr/>
          </a:p>
        </p:txBody>
      </p:sp>
      <p:sp>
        <p:nvSpPr>
          <p:cNvPr id="683" name="Google Shape;683;p70"/>
          <p:cNvSpPr txBox="1">
            <a:spLocks noGrp="1"/>
          </p:cNvSpPr>
          <p:nvPr>
            <p:ph type="body" idx="2"/>
          </p:nvPr>
        </p:nvSpPr>
        <p:spPr>
          <a:xfrm>
            <a:off x="3562351" y="5352261"/>
            <a:ext cx="2190800" cy="820000"/>
          </a:xfrm>
          <a:prstGeom prst="rect">
            <a:avLst/>
          </a:prstGeom>
          <a:noFill/>
          <a:ln>
            <a:noFill/>
          </a:ln>
        </p:spPr>
        <p:txBody>
          <a:bodyPr spcFirstLastPara="1" wrap="square" lIns="0" tIns="0" rIns="0" bIns="0" anchor="t" anchorCtr="0">
            <a:noAutofit/>
          </a:bodyPr>
          <a:lstStyle>
            <a:lvl1pPr marL="609585" lvl="0" indent="-304792" algn="ctr" rtl="0">
              <a:lnSpc>
                <a:spcPct val="80000"/>
              </a:lnSpc>
              <a:spcBef>
                <a:spcPts val="0"/>
              </a:spcBef>
              <a:spcAft>
                <a:spcPts val="0"/>
              </a:spcAft>
              <a:buClr>
                <a:srgbClr val="737373"/>
              </a:buClr>
              <a:buSzPts val="1400"/>
              <a:buFont typeface="Arial"/>
              <a:buNone/>
              <a:defRPr sz="1867">
                <a:solidFill>
                  <a:srgbClr val="737373"/>
                </a:solidFill>
                <a:latin typeface="Arial"/>
                <a:ea typeface="Arial"/>
                <a:cs typeface="Arial"/>
                <a:sym typeface="Arial"/>
              </a:defRPr>
            </a:lvl1pPr>
            <a:lvl2pPr marL="1219170" lvl="1" indent="-304792" algn="l" rtl="0">
              <a:lnSpc>
                <a:spcPct val="90000"/>
              </a:lnSpc>
              <a:spcBef>
                <a:spcPts val="400"/>
              </a:spcBef>
              <a:spcAft>
                <a:spcPts val="0"/>
              </a:spcAft>
              <a:buSzPts val="1100"/>
              <a:buNone/>
              <a:defRPr sz="1467"/>
            </a:lvl2pPr>
            <a:lvl3pPr marL="1828754" lvl="2" indent="-304792" algn="l" rtl="0">
              <a:lnSpc>
                <a:spcPct val="85000"/>
              </a:lnSpc>
              <a:spcBef>
                <a:spcPts val="400"/>
              </a:spcBef>
              <a:spcAft>
                <a:spcPts val="0"/>
              </a:spcAft>
              <a:buClr>
                <a:schemeClr val="dk1"/>
              </a:buClr>
              <a:buSzPts val="900"/>
              <a:buNone/>
              <a:defRPr sz="1200"/>
            </a:lvl3pPr>
            <a:lvl4pPr marL="2438339" lvl="3" indent="-304792" algn="l" rtl="0">
              <a:lnSpc>
                <a:spcPct val="90000"/>
              </a:lnSpc>
              <a:spcBef>
                <a:spcPts val="1200"/>
              </a:spcBef>
              <a:spcAft>
                <a:spcPts val="0"/>
              </a:spcAft>
              <a:buClr>
                <a:schemeClr val="dk1"/>
              </a:buClr>
              <a:buSzPts val="800"/>
              <a:buNone/>
              <a:defRPr sz="1067"/>
            </a:lvl4pPr>
            <a:lvl5pPr marL="3047924" lvl="4" indent="-304792" algn="l" rtl="0">
              <a:lnSpc>
                <a:spcPct val="90000"/>
              </a:lnSpc>
              <a:spcBef>
                <a:spcPts val="0"/>
              </a:spcBef>
              <a:spcAft>
                <a:spcPts val="0"/>
              </a:spcAft>
              <a:buClr>
                <a:schemeClr val="accent1"/>
              </a:buClr>
              <a:buSzPts val="800"/>
              <a:buNone/>
              <a:defRPr sz="1067"/>
            </a:lvl5pPr>
            <a:lvl6pPr marL="3657509" lvl="5" indent="-304792" algn="l" rtl="0">
              <a:lnSpc>
                <a:spcPct val="120000"/>
              </a:lnSpc>
              <a:spcBef>
                <a:spcPts val="800"/>
              </a:spcBef>
              <a:spcAft>
                <a:spcPts val="0"/>
              </a:spcAft>
              <a:buClr>
                <a:schemeClr val="dk1"/>
              </a:buClr>
              <a:buSzPts val="800"/>
              <a:buNone/>
              <a:defRPr sz="1067"/>
            </a:lvl6pPr>
            <a:lvl7pPr marL="4267093" lvl="6" indent="-304792" algn="l" rtl="0">
              <a:lnSpc>
                <a:spcPct val="85000"/>
              </a:lnSpc>
              <a:spcBef>
                <a:spcPts val="667"/>
              </a:spcBef>
              <a:spcAft>
                <a:spcPts val="0"/>
              </a:spcAft>
              <a:buSzPts val="800"/>
              <a:buNone/>
              <a:defRPr sz="1067"/>
            </a:lvl7pPr>
            <a:lvl8pPr marL="4876678" lvl="7" indent="-304792" algn="l" rtl="0">
              <a:lnSpc>
                <a:spcPct val="100000"/>
              </a:lnSpc>
              <a:spcBef>
                <a:spcPts val="1200"/>
              </a:spcBef>
              <a:spcAft>
                <a:spcPts val="0"/>
              </a:spcAft>
              <a:buClr>
                <a:schemeClr val="dk1"/>
              </a:buClr>
              <a:buSzPts val="800"/>
              <a:buNone/>
              <a:defRPr sz="1067"/>
            </a:lvl8pPr>
            <a:lvl9pPr marL="5486263" lvl="8" indent="-304792" algn="l" rtl="0">
              <a:lnSpc>
                <a:spcPct val="85000"/>
              </a:lnSpc>
              <a:spcBef>
                <a:spcPts val="667"/>
              </a:spcBef>
              <a:spcAft>
                <a:spcPts val="1200"/>
              </a:spcAft>
              <a:buClr>
                <a:schemeClr val="dk1"/>
              </a:buClr>
              <a:buSzPts val="800"/>
              <a:buNone/>
              <a:defRPr sz="1067"/>
            </a:lvl9pPr>
          </a:lstStyle>
          <a:p>
            <a:endParaRPr/>
          </a:p>
        </p:txBody>
      </p:sp>
      <p:sp>
        <p:nvSpPr>
          <p:cNvPr id="684" name="Google Shape;684;p70"/>
          <p:cNvSpPr txBox="1">
            <a:spLocks noGrp="1"/>
          </p:cNvSpPr>
          <p:nvPr>
            <p:ph type="body" idx="3"/>
          </p:nvPr>
        </p:nvSpPr>
        <p:spPr>
          <a:xfrm>
            <a:off x="6438900" y="5352261"/>
            <a:ext cx="2190800" cy="820000"/>
          </a:xfrm>
          <a:prstGeom prst="rect">
            <a:avLst/>
          </a:prstGeom>
          <a:noFill/>
          <a:ln>
            <a:noFill/>
          </a:ln>
        </p:spPr>
        <p:txBody>
          <a:bodyPr spcFirstLastPara="1" wrap="square" lIns="0" tIns="0" rIns="0" bIns="0" anchor="t" anchorCtr="0">
            <a:noAutofit/>
          </a:bodyPr>
          <a:lstStyle>
            <a:lvl1pPr marL="609585" lvl="0" indent="-304792" algn="ctr" rtl="0">
              <a:lnSpc>
                <a:spcPct val="80000"/>
              </a:lnSpc>
              <a:spcBef>
                <a:spcPts val="0"/>
              </a:spcBef>
              <a:spcAft>
                <a:spcPts val="0"/>
              </a:spcAft>
              <a:buClr>
                <a:srgbClr val="737373"/>
              </a:buClr>
              <a:buSzPts val="1400"/>
              <a:buFont typeface="Arial"/>
              <a:buNone/>
              <a:defRPr sz="1867">
                <a:solidFill>
                  <a:srgbClr val="737373"/>
                </a:solidFill>
                <a:latin typeface="Arial"/>
                <a:ea typeface="Arial"/>
                <a:cs typeface="Arial"/>
                <a:sym typeface="Arial"/>
              </a:defRPr>
            </a:lvl1pPr>
            <a:lvl2pPr marL="1219170" lvl="1" indent="-304792" algn="l" rtl="0">
              <a:lnSpc>
                <a:spcPct val="90000"/>
              </a:lnSpc>
              <a:spcBef>
                <a:spcPts val="400"/>
              </a:spcBef>
              <a:spcAft>
                <a:spcPts val="0"/>
              </a:spcAft>
              <a:buSzPts val="1100"/>
              <a:buNone/>
              <a:defRPr sz="1467"/>
            </a:lvl2pPr>
            <a:lvl3pPr marL="1828754" lvl="2" indent="-304792" algn="l" rtl="0">
              <a:lnSpc>
                <a:spcPct val="85000"/>
              </a:lnSpc>
              <a:spcBef>
                <a:spcPts val="400"/>
              </a:spcBef>
              <a:spcAft>
                <a:spcPts val="0"/>
              </a:spcAft>
              <a:buClr>
                <a:schemeClr val="dk1"/>
              </a:buClr>
              <a:buSzPts val="900"/>
              <a:buNone/>
              <a:defRPr sz="1200"/>
            </a:lvl3pPr>
            <a:lvl4pPr marL="2438339" lvl="3" indent="-304792" algn="l" rtl="0">
              <a:lnSpc>
                <a:spcPct val="90000"/>
              </a:lnSpc>
              <a:spcBef>
                <a:spcPts val="1200"/>
              </a:spcBef>
              <a:spcAft>
                <a:spcPts val="0"/>
              </a:spcAft>
              <a:buClr>
                <a:schemeClr val="dk1"/>
              </a:buClr>
              <a:buSzPts val="800"/>
              <a:buNone/>
              <a:defRPr sz="1067"/>
            </a:lvl4pPr>
            <a:lvl5pPr marL="3047924" lvl="4" indent="-304792" algn="l" rtl="0">
              <a:lnSpc>
                <a:spcPct val="90000"/>
              </a:lnSpc>
              <a:spcBef>
                <a:spcPts val="0"/>
              </a:spcBef>
              <a:spcAft>
                <a:spcPts val="0"/>
              </a:spcAft>
              <a:buClr>
                <a:schemeClr val="accent1"/>
              </a:buClr>
              <a:buSzPts val="800"/>
              <a:buNone/>
              <a:defRPr sz="1067"/>
            </a:lvl5pPr>
            <a:lvl6pPr marL="3657509" lvl="5" indent="-304792" algn="l" rtl="0">
              <a:lnSpc>
                <a:spcPct val="120000"/>
              </a:lnSpc>
              <a:spcBef>
                <a:spcPts val="800"/>
              </a:spcBef>
              <a:spcAft>
                <a:spcPts val="0"/>
              </a:spcAft>
              <a:buClr>
                <a:schemeClr val="dk1"/>
              </a:buClr>
              <a:buSzPts val="800"/>
              <a:buNone/>
              <a:defRPr sz="1067"/>
            </a:lvl6pPr>
            <a:lvl7pPr marL="4267093" lvl="6" indent="-304792" algn="l" rtl="0">
              <a:lnSpc>
                <a:spcPct val="85000"/>
              </a:lnSpc>
              <a:spcBef>
                <a:spcPts val="667"/>
              </a:spcBef>
              <a:spcAft>
                <a:spcPts val="0"/>
              </a:spcAft>
              <a:buSzPts val="800"/>
              <a:buNone/>
              <a:defRPr sz="1067"/>
            </a:lvl7pPr>
            <a:lvl8pPr marL="4876678" lvl="7" indent="-304792" algn="l" rtl="0">
              <a:lnSpc>
                <a:spcPct val="100000"/>
              </a:lnSpc>
              <a:spcBef>
                <a:spcPts val="1200"/>
              </a:spcBef>
              <a:spcAft>
                <a:spcPts val="0"/>
              </a:spcAft>
              <a:buClr>
                <a:schemeClr val="dk1"/>
              </a:buClr>
              <a:buSzPts val="800"/>
              <a:buNone/>
              <a:defRPr sz="1067"/>
            </a:lvl8pPr>
            <a:lvl9pPr marL="5486263" lvl="8" indent="-304792" algn="l" rtl="0">
              <a:lnSpc>
                <a:spcPct val="85000"/>
              </a:lnSpc>
              <a:spcBef>
                <a:spcPts val="667"/>
              </a:spcBef>
              <a:spcAft>
                <a:spcPts val="1200"/>
              </a:spcAft>
              <a:buClr>
                <a:schemeClr val="dk1"/>
              </a:buClr>
              <a:buSzPts val="800"/>
              <a:buNone/>
              <a:defRPr sz="1067"/>
            </a:lvl9pPr>
          </a:lstStyle>
          <a:p>
            <a:endParaRPr/>
          </a:p>
        </p:txBody>
      </p:sp>
      <p:sp>
        <p:nvSpPr>
          <p:cNvPr id="685" name="Google Shape;685;p70"/>
          <p:cNvSpPr txBox="1">
            <a:spLocks noGrp="1"/>
          </p:cNvSpPr>
          <p:nvPr>
            <p:ph type="body" idx="4"/>
          </p:nvPr>
        </p:nvSpPr>
        <p:spPr>
          <a:xfrm>
            <a:off x="685800" y="2372155"/>
            <a:ext cx="2190800" cy="689600"/>
          </a:xfrm>
          <a:prstGeom prst="rect">
            <a:avLst/>
          </a:prstGeom>
          <a:noFill/>
          <a:ln>
            <a:noFill/>
          </a:ln>
        </p:spPr>
        <p:txBody>
          <a:bodyPr spcFirstLastPara="1" wrap="square" lIns="0" tIns="0" rIns="0" bIns="0" anchor="b" anchorCtr="0">
            <a:noAutofit/>
          </a:bodyPr>
          <a:lstStyle>
            <a:lvl1pPr marL="609585" lvl="0" indent="-304792" algn="ctr" rtl="0">
              <a:lnSpc>
                <a:spcPct val="80000"/>
              </a:lnSpc>
              <a:spcBef>
                <a:spcPts val="0"/>
              </a:spcBef>
              <a:spcAft>
                <a:spcPts val="0"/>
              </a:spcAft>
              <a:buClr>
                <a:schemeClr val="dk1"/>
              </a:buClr>
              <a:buSzPts val="1800"/>
              <a:buNone/>
              <a:defRPr sz="2400" b="1">
                <a:solidFill>
                  <a:schemeClr val="dk1"/>
                </a:solidFill>
                <a:latin typeface="Arial"/>
                <a:ea typeface="Arial"/>
                <a:cs typeface="Arial"/>
                <a:sym typeface="Arial"/>
              </a:defRPr>
            </a:lvl1pPr>
            <a:lvl2pPr marL="1219170" lvl="1" indent="-304792" algn="l" rtl="0">
              <a:lnSpc>
                <a:spcPct val="90000"/>
              </a:lnSpc>
              <a:spcBef>
                <a:spcPts val="400"/>
              </a:spcBef>
              <a:spcAft>
                <a:spcPts val="0"/>
              </a:spcAft>
              <a:buSzPts val="1100"/>
              <a:buNone/>
              <a:defRPr sz="1467"/>
            </a:lvl2pPr>
            <a:lvl3pPr marL="1828754" lvl="2" indent="-304792" algn="l" rtl="0">
              <a:lnSpc>
                <a:spcPct val="85000"/>
              </a:lnSpc>
              <a:spcBef>
                <a:spcPts val="400"/>
              </a:spcBef>
              <a:spcAft>
                <a:spcPts val="0"/>
              </a:spcAft>
              <a:buClr>
                <a:schemeClr val="dk1"/>
              </a:buClr>
              <a:buSzPts val="900"/>
              <a:buNone/>
              <a:defRPr sz="1200"/>
            </a:lvl3pPr>
            <a:lvl4pPr marL="2438339" lvl="3" indent="-304792" algn="l" rtl="0">
              <a:lnSpc>
                <a:spcPct val="90000"/>
              </a:lnSpc>
              <a:spcBef>
                <a:spcPts val="1200"/>
              </a:spcBef>
              <a:spcAft>
                <a:spcPts val="0"/>
              </a:spcAft>
              <a:buClr>
                <a:schemeClr val="dk1"/>
              </a:buClr>
              <a:buSzPts val="800"/>
              <a:buNone/>
              <a:defRPr sz="1067"/>
            </a:lvl4pPr>
            <a:lvl5pPr marL="3047924" lvl="4" indent="-304792" algn="l" rtl="0">
              <a:lnSpc>
                <a:spcPct val="90000"/>
              </a:lnSpc>
              <a:spcBef>
                <a:spcPts val="0"/>
              </a:spcBef>
              <a:spcAft>
                <a:spcPts val="0"/>
              </a:spcAft>
              <a:buClr>
                <a:schemeClr val="accent1"/>
              </a:buClr>
              <a:buSzPts val="800"/>
              <a:buNone/>
              <a:defRPr sz="1067"/>
            </a:lvl5pPr>
            <a:lvl6pPr marL="3657509" lvl="5" indent="-304792" algn="l" rtl="0">
              <a:lnSpc>
                <a:spcPct val="120000"/>
              </a:lnSpc>
              <a:spcBef>
                <a:spcPts val="800"/>
              </a:spcBef>
              <a:spcAft>
                <a:spcPts val="0"/>
              </a:spcAft>
              <a:buClr>
                <a:schemeClr val="dk1"/>
              </a:buClr>
              <a:buSzPts val="800"/>
              <a:buNone/>
              <a:defRPr sz="1067"/>
            </a:lvl6pPr>
            <a:lvl7pPr marL="4267093" lvl="6" indent="-304792" algn="l" rtl="0">
              <a:lnSpc>
                <a:spcPct val="85000"/>
              </a:lnSpc>
              <a:spcBef>
                <a:spcPts val="667"/>
              </a:spcBef>
              <a:spcAft>
                <a:spcPts val="0"/>
              </a:spcAft>
              <a:buSzPts val="800"/>
              <a:buNone/>
              <a:defRPr sz="1067"/>
            </a:lvl7pPr>
            <a:lvl8pPr marL="4876678" lvl="7" indent="-304792" algn="l" rtl="0">
              <a:lnSpc>
                <a:spcPct val="100000"/>
              </a:lnSpc>
              <a:spcBef>
                <a:spcPts val="1200"/>
              </a:spcBef>
              <a:spcAft>
                <a:spcPts val="0"/>
              </a:spcAft>
              <a:buClr>
                <a:schemeClr val="dk1"/>
              </a:buClr>
              <a:buSzPts val="800"/>
              <a:buNone/>
              <a:defRPr sz="1067"/>
            </a:lvl8pPr>
            <a:lvl9pPr marL="5486263" lvl="8" indent="-304792" algn="l" rtl="0">
              <a:lnSpc>
                <a:spcPct val="85000"/>
              </a:lnSpc>
              <a:spcBef>
                <a:spcPts val="667"/>
              </a:spcBef>
              <a:spcAft>
                <a:spcPts val="1200"/>
              </a:spcAft>
              <a:buClr>
                <a:schemeClr val="dk1"/>
              </a:buClr>
              <a:buSzPts val="800"/>
              <a:buNone/>
              <a:defRPr sz="1067"/>
            </a:lvl9pPr>
          </a:lstStyle>
          <a:p>
            <a:endParaRPr/>
          </a:p>
        </p:txBody>
      </p:sp>
      <p:sp>
        <p:nvSpPr>
          <p:cNvPr id="686" name="Google Shape;686;p70"/>
          <p:cNvSpPr txBox="1">
            <a:spLocks noGrp="1"/>
          </p:cNvSpPr>
          <p:nvPr>
            <p:ph type="body" idx="5"/>
          </p:nvPr>
        </p:nvSpPr>
        <p:spPr>
          <a:xfrm>
            <a:off x="3562351" y="2372155"/>
            <a:ext cx="2190800" cy="689600"/>
          </a:xfrm>
          <a:prstGeom prst="rect">
            <a:avLst/>
          </a:prstGeom>
          <a:noFill/>
          <a:ln>
            <a:noFill/>
          </a:ln>
        </p:spPr>
        <p:txBody>
          <a:bodyPr spcFirstLastPara="1" wrap="square" lIns="0" tIns="0" rIns="0" bIns="0" anchor="b" anchorCtr="0">
            <a:noAutofit/>
          </a:bodyPr>
          <a:lstStyle>
            <a:lvl1pPr marL="609585" lvl="0" indent="-304792" algn="ctr" rtl="0">
              <a:lnSpc>
                <a:spcPct val="80000"/>
              </a:lnSpc>
              <a:spcBef>
                <a:spcPts val="0"/>
              </a:spcBef>
              <a:spcAft>
                <a:spcPts val="0"/>
              </a:spcAft>
              <a:buClr>
                <a:schemeClr val="dk1"/>
              </a:buClr>
              <a:buSzPts val="1800"/>
              <a:buNone/>
              <a:defRPr sz="2400" b="1">
                <a:solidFill>
                  <a:schemeClr val="dk1"/>
                </a:solidFill>
                <a:latin typeface="Arial"/>
                <a:ea typeface="Arial"/>
                <a:cs typeface="Arial"/>
                <a:sym typeface="Arial"/>
              </a:defRPr>
            </a:lvl1pPr>
            <a:lvl2pPr marL="1219170" lvl="1" indent="-304792" algn="l" rtl="0">
              <a:lnSpc>
                <a:spcPct val="90000"/>
              </a:lnSpc>
              <a:spcBef>
                <a:spcPts val="400"/>
              </a:spcBef>
              <a:spcAft>
                <a:spcPts val="0"/>
              </a:spcAft>
              <a:buSzPts val="1100"/>
              <a:buNone/>
              <a:defRPr sz="1467"/>
            </a:lvl2pPr>
            <a:lvl3pPr marL="1828754" lvl="2" indent="-304792" algn="l" rtl="0">
              <a:lnSpc>
                <a:spcPct val="85000"/>
              </a:lnSpc>
              <a:spcBef>
                <a:spcPts val="400"/>
              </a:spcBef>
              <a:spcAft>
                <a:spcPts val="0"/>
              </a:spcAft>
              <a:buClr>
                <a:schemeClr val="dk1"/>
              </a:buClr>
              <a:buSzPts val="900"/>
              <a:buNone/>
              <a:defRPr sz="1200"/>
            </a:lvl3pPr>
            <a:lvl4pPr marL="2438339" lvl="3" indent="-304792" algn="l" rtl="0">
              <a:lnSpc>
                <a:spcPct val="90000"/>
              </a:lnSpc>
              <a:spcBef>
                <a:spcPts val="1200"/>
              </a:spcBef>
              <a:spcAft>
                <a:spcPts val="0"/>
              </a:spcAft>
              <a:buClr>
                <a:schemeClr val="dk1"/>
              </a:buClr>
              <a:buSzPts val="800"/>
              <a:buNone/>
              <a:defRPr sz="1067"/>
            </a:lvl4pPr>
            <a:lvl5pPr marL="3047924" lvl="4" indent="-304792" algn="l" rtl="0">
              <a:lnSpc>
                <a:spcPct val="90000"/>
              </a:lnSpc>
              <a:spcBef>
                <a:spcPts val="0"/>
              </a:spcBef>
              <a:spcAft>
                <a:spcPts val="0"/>
              </a:spcAft>
              <a:buClr>
                <a:schemeClr val="accent1"/>
              </a:buClr>
              <a:buSzPts val="800"/>
              <a:buNone/>
              <a:defRPr sz="1067"/>
            </a:lvl5pPr>
            <a:lvl6pPr marL="3657509" lvl="5" indent="-304792" algn="l" rtl="0">
              <a:lnSpc>
                <a:spcPct val="120000"/>
              </a:lnSpc>
              <a:spcBef>
                <a:spcPts val="800"/>
              </a:spcBef>
              <a:spcAft>
                <a:spcPts val="0"/>
              </a:spcAft>
              <a:buClr>
                <a:schemeClr val="dk1"/>
              </a:buClr>
              <a:buSzPts val="800"/>
              <a:buNone/>
              <a:defRPr sz="1067"/>
            </a:lvl6pPr>
            <a:lvl7pPr marL="4267093" lvl="6" indent="-304792" algn="l" rtl="0">
              <a:lnSpc>
                <a:spcPct val="85000"/>
              </a:lnSpc>
              <a:spcBef>
                <a:spcPts val="667"/>
              </a:spcBef>
              <a:spcAft>
                <a:spcPts val="0"/>
              </a:spcAft>
              <a:buSzPts val="800"/>
              <a:buNone/>
              <a:defRPr sz="1067"/>
            </a:lvl7pPr>
            <a:lvl8pPr marL="4876678" lvl="7" indent="-304792" algn="l" rtl="0">
              <a:lnSpc>
                <a:spcPct val="100000"/>
              </a:lnSpc>
              <a:spcBef>
                <a:spcPts val="1200"/>
              </a:spcBef>
              <a:spcAft>
                <a:spcPts val="0"/>
              </a:spcAft>
              <a:buClr>
                <a:schemeClr val="dk1"/>
              </a:buClr>
              <a:buSzPts val="800"/>
              <a:buNone/>
              <a:defRPr sz="1067"/>
            </a:lvl8pPr>
            <a:lvl9pPr marL="5486263" lvl="8" indent="-304792" algn="l" rtl="0">
              <a:lnSpc>
                <a:spcPct val="85000"/>
              </a:lnSpc>
              <a:spcBef>
                <a:spcPts val="667"/>
              </a:spcBef>
              <a:spcAft>
                <a:spcPts val="1200"/>
              </a:spcAft>
              <a:buClr>
                <a:schemeClr val="dk1"/>
              </a:buClr>
              <a:buSzPts val="800"/>
              <a:buNone/>
              <a:defRPr sz="1067"/>
            </a:lvl9pPr>
          </a:lstStyle>
          <a:p>
            <a:endParaRPr/>
          </a:p>
        </p:txBody>
      </p:sp>
      <p:sp>
        <p:nvSpPr>
          <p:cNvPr id="687" name="Google Shape;687;p70"/>
          <p:cNvSpPr txBox="1">
            <a:spLocks noGrp="1"/>
          </p:cNvSpPr>
          <p:nvPr>
            <p:ph type="body" idx="6"/>
          </p:nvPr>
        </p:nvSpPr>
        <p:spPr>
          <a:xfrm>
            <a:off x="6438900" y="2372155"/>
            <a:ext cx="2190800" cy="689600"/>
          </a:xfrm>
          <a:prstGeom prst="rect">
            <a:avLst/>
          </a:prstGeom>
          <a:noFill/>
          <a:ln>
            <a:noFill/>
          </a:ln>
        </p:spPr>
        <p:txBody>
          <a:bodyPr spcFirstLastPara="1" wrap="square" lIns="0" tIns="0" rIns="0" bIns="0" anchor="b" anchorCtr="0">
            <a:noAutofit/>
          </a:bodyPr>
          <a:lstStyle>
            <a:lvl1pPr marL="609585" lvl="0" indent="-304792" algn="ctr" rtl="0">
              <a:lnSpc>
                <a:spcPct val="80000"/>
              </a:lnSpc>
              <a:spcBef>
                <a:spcPts val="0"/>
              </a:spcBef>
              <a:spcAft>
                <a:spcPts val="0"/>
              </a:spcAft>
              <a:buClr>
                <a:schemeClr val="dk1"/>
              </a:buClr>
              <a:buSzPts val="1800"/>
              <a:buNone/>
              <a:defRPr sz="2400" b="1">
                <a:solidFill>
                  <a:schemeClr val="dk1"/>
                </a:solidFill>
                <a:latin typeface="Arial"/>
                <a:ea typeface="Arial"/>
                <a:cs typeface="Arial"/>
                <a:sym typeface="Arial"/>
              </a:defRPr>
            </a:lvl1pPr>
            <a:lvl2pPr marL="1219170" lvl="1" indent="-304792" algn="l" rtl="0">
              <a:lnSpc>
                <a:spcPct val="90000"/>
              </a:lnSpc>
              <a:spcBef>
                <a:spcPts val="400"/>
              </a:spcBef>
              <a:spcAft>
                <a:spcPts val="0"/>
              </a:spcAft>
              <a:buSzPts val="1100"/>
              <a:buNone/>
              <a:defRPr sz="1467"/>
            </a:lvl2pPr>
            <a:lvl3pPr marL="1828754" lvl="2" indent="-304792" algn="l" rtl="0">
              <a:lnSpc>
                <a:spcPct val="85000"/>
              </a:lnSpc>
              <a:spcBef>
                <a:spcPts val="400"/>
              </a:spcBef>
              <a:spcAft>
                <a:spcPts val="0"/>
              </a:spcAft>
              <a:buClr>
                <a:schemeClr val="dk1"/>
              </a:buClr>
              <a:buSzPts val="900"/>
              <a:buNone/>
              <a:defRPr sz="1200"/>
            </a:lvl3pPr>
            <a:lvl4pPr marL="2438339" lvl="3" indent="-304792" algn="l" rtl="0">
              <a:lnSpc>
                <a:spcPct val="90000"/>
              </a:lnSpc>
              <a:spcBef>
                <a:spcPts val="1200"/>
              </a:spcBef>
              <a:spcAft>
                <a:spcPts val="0"/>
              </a:spcAft>
              <a:buClr>
                <a:schemeClr val="dk1"/>
              </a:buClr>
              <a:buSzPts val="800"/>
              <a:buNone/>
              <a:defRPr sz="1067"/>
            </a:lvl4pPr>
            <a:lvl5pPr marL="3047924" lvl="4" indent="-304792" algn="l" rtl="0">
              <a:lnSpc>
                <a:spcPct val="90000"/>
              </a:lnSpc>
              <a:spcBef>
                <a:spcPts val="0"/>
              </a:spcBef>
              <a:spcAft>
                <a:spcPts val="0"/>
              </a:spcAft>
              <a:buClr>
                <a:schemeClr val="accent1"/>
              </a:buClr>
              <a:buSzPts val="800"/>
              <a:buNone/>
              <a:defRPr sz="1067"/>
            </a:lvl5pPr>
            <a:lvl6pPr marL="3657509" lvl="5" indent="-304792" algn="l" rtl="0">
              <a:lnSpc>
                <a:spcPct val="120000"/>
              </a:lnSpc>
              <a:spcBef>
                <a:spcPts val="800"/>
              </a:spcBef>
              <a:spcAft>
                <a:spcPts val="0"/>
              </a:spcAft>
              <a:buClr>
                <a:schemeClr val="dk1"/>
              </a:buClr>
              <a:buSzPts val="800"/>
              <a:buNone/>
              <a:defRPr sz="1067"/>
            </a:lvl6pPr>
            <a:lvl7pPr marL="4267093" lvl="6" indent="-304792" algn="l" rtl="0">
              <a:lnSpc>
                <a:spcPct val="85000"/>
              </a:lnSpc>
              <a:spcBef>
                <a:spcPts val="667"/>
              </a:spcBef>
              <a:spcAft>
                <a:spcPts val="0"/>
              </a:spcAft>
              <a:buSzPts val="800"/>
              <a:buNone/>
              <a:defRPr sz="1067"/>
            </a:lvl7pPr>
            <a:lvl8pPr marL="4876678" lvl="7" indent="-304792" algn="l" rtl="0">
              <a:lnSpc>
                <a:spcPct val="100000"/>
              </a:lnSpc>
              <a:spcBef>
                <a:spcPts val="1200"/>
              </a:spcBef>
              <a:spcAft>
                <a:spcPts val="0"/>
              </a:spcAft>
              <a:buClr>
                <a:schemeClr val="dk1"/>
              </a:buClr>
              <a:buSzPts val="800"/>
              <a:buNone/>
              <a:defRPr sz="1067"/>
            </a:lvl8pPr>
            <a:lvl9pPr marL="5486263" lvl="8" indent="-304792" algn="l" rtl="0">
              <a:lnSpc>
                <a:spcPct val="85000"/>
              </a:lnSpc>
              <a:spcBef>
                <a:spcPts val="667"/>
              </a:spcBef>
              <a:spcAft>
                <a:spcPts val="1200"/>
              </a:spcAft>
              <a:buClr>
                <a:schemeClr val="dk1"/>
              </a:buClr>
              <a:buSzPts val="800"/>
              <a:buNone/>
              <a:defRPr sz="1067"/>
            </a:lvl9pPr>
          </a:lstStyle>
          <a:p>
            <a:endParaRPr/>
          </a:p>
        </p:txBody>
      </p:sp>
      <p:sp>
        <p:nvSpPr>
          <p:cNvPr id="688" name="Google Shape;688;p70"/>
          <p:cNvSpPr txBox="1">
            <a:spLocks noGrp="1"/>
          </p:cNvSpPr>
          <p:nvPr>
            <p:ph type="body" idx="7"/>
          </p:nvPr>
        </p:nvSpPr>
        <p:spPr>
          <a:xfrm>
            <a:off x="9315451" y="5352261"/>
            <a:ext cx="2190800" cy="820000"/>
          </a:xfrm>
          <a:prstGeom prst="rect">
            <a:avLst/>
          </a:prstGeom>
          <a:noFill/>
          <a:ln>
            <a:noFill/>
          </a:ln>
        </p:spPr>
        <p:txBody>
          <a:bodyPr spcFirstLastPara="1" wrap="square" lIns="0" tIns="0" rIns="0" bIns="0" anchor="t" anchorCtr="0">
            <a:noAutofit/>
          </a:bodyPr>
          <a:lstStyle>
            <a:lvl1pPr marL="609585" lvl="0" indent="-304792" algn="ctr" rtl="0">
              <a:lnSpc>
                <a:spcPct val="80000"/>
              </a:lnSpc>
              <a:spcBef>
                <a:spcPts val="0"/>
              </a:spcBef>
              <a:spcAft>
                <a:spcPts val="0"/>
              </a:spcAft>
              <a:buClr>
                <a:srgbClr val="737373"/>
              </a:buClr>
              <a:buSzPts val="1400"/>
              <a:buFont typeface="Arial"/>
              <a:buNone/>
              <a:defRPr sz="1867">
                <a:solidFill>
                  <a:srgbClr val="737373"/>
                </a:solidFill>
                <a:latin typeface="Arial"/>
                <a:ea typeface="Arial"/>
                <a:cs typeface="Arial"/>
                <a:sym typeface="Arial"/>
              </a:defRPr>
            </a:lvl1pPr>
            <a:lvl2pPr marL="1219170" lvl="1" indent="-304792" algn="l" rtl="0">
              <a:lnSpc>
                <a:spcPct val="90000"/>
              </a:lnSpc>
              <a:spcBef>
                <a:spcPts val="400"/>
              </a:spcBef>
              <a:spcAft>
                <a:spcPts val="0"/>
              </a:spcAft>
              <a:buSzPts val="1100"/>
              <a:buNone/>
              <a:defRPr sz="1467"/>
            </a:lvl2pPr>
            <a:lvl3pPr marL="1828754" lvl="2" indent="-304792" algn="l" rtl="0">
              <a:lnSpc>
                <a:spcPct val="85000"/>
              </a:lnSpc>
              <a:spcBef>
                <a:spcPts val="400"/>
              </a:spcBef>
              <a:spcAft>
                <a:spcPts val="0"/>
              </a:spcAft>
              <a:buClr>
                <a:schemeClr val="dk1"/>
              </a:buClr>
              <a:buSzPts val="900"/>
              <a:buNone/>
              <a:defRPr sz="1200"/>
            </a:lvl3pPr>
            <a:lvl4pPr marL="2438339" lvl="3" indent="-304792" algn="l" rtl="0">
              <a:lnSpc>
                <a:spcPct val="90000"/>
              </a:lnSpc>
              <a:spcBef>
                <a:spcPts val="1200"/>
              </a:spcBef>
              <a:spcAft>
                <a:spcPts val="0"/>
              </a:spcAft>
              <a:buClr>
                <a:schemeClr val="dk1"/>
              </a:buClr>
              <a:buSzPts val="800"/>
              <a:buNone/>
              <a:defRPr sz="1067"/>
            </a:lvl4pPr>
            <a:lvl5pPr marL="3047924" lvl="4" indent="-304792" algn="l" rtl="0">
              <a:lnSpc>
                <a:spcPct val="90000"/>
              </a:lnSpc>
              <a:spcBef>
                <a:spcPts val="0"/>
              </a:spcBef>
              <a:spcAft>
                <a:spcPts val="0"/>
              </a:spcAft>
              <a:buClr>
                <a:schemeClr val="accent1"/>
              </a:buClr>
              <a:buSzPts val="800"/>
              <a:buNone/>
              <a:defRPr sz="1067"/>
            </a:lvl5pPr>
            <a:lvl6pPr marL="3657509" lvl="5" indent="-304792" algn="l" rtl="0">
              <a:lnSpc>
                <a:spcPct val="120000"/>
              </a:lnSpc>
              <a:spcBef>
                <a:spcPts val="800"/>
              </a:spcBef>
              <a:spcAft>
                <a:spcPts val="0"/>
              </a:spcAft>
              <a:buClr>
                <a:schemeClr val="dk1"/>
              </a:buClr>
              <a:buSzPts val="800"/>
              <a:buNone/>
              <a:defRPr sz="1067"/>
            </a:lvl6pPr>
            <a:lvl7pPr marL="4267093" lvl="6" indent="-304792" algn="l" rtl="0">
              <a:lnSpc>
                <a:spcPct val="85000"/>
              </a:lnSpc>
              <a:spcBef>
                <a:spcPts val="667"/>
              </a:spcBef>
              <a:spcAft>
                <a:spcPts val="0"/>
              </a:spcAft>
              <a:buSzPts val="800"/>
              <a:buNone/>
              <a:defRPr sz="1067"/>
            </a:lvl7pPr>
            <a:lvl8pPr marL="4876678" lvl="7" indent="-304792" algn="l" rtl="0">
              <a:lnSpc>
                <a:spcPct val="100000"/>
              </a:lnSpc>
              <a:spcBef>
                <a:spcPts val="1200"/>
              </a:spcBef>
              <a:spcAft>
                <a:spcPts val="0"/>
              </a:spcAft>
              <a:buClr>
                <a:schemeClr val="dk1"/>
              </a:buClr>
              <a:buSzPts val="800"/>
              <a:buNone/>
              <a:defRPr sz="1067"/>
            </a:lvl8pPr>
            <a:lvl9pPr marL="5486263" lvl="8" indent="-304792" algn="l" rtl="0">
              <a:lnSpc>
                <a:spcPct val="85000"/>
              </a:lnSpc>
              <a:spcBef>
                <a:spcPts val="667"/>
              </a:spcBef>
              <a:spcAft>
                <a:spcPts val="1200"/>
              </a:spcAft>
              <a:buClr>
                <a:schemeClr val="dk1"/>
              </a:buClr>
              <a:buSzPts val="800"/>
              <a:buNone/>
              <a:defRPr sz="1067"/>
            </a:lvl9pPr>
          </a:lstStyle>
          <a:p>
            <a:endParaRPr/>
          </a:p>
        </p:txBody>
      </p:sp>
      <p:sp>
        <p:nvSpPr>
          <p:cNvPr id="689" name="Google Shape;689;p70"/>
          <p:cNvSpPr txBox="1">
            <a:spLocks noGrp="1"/>
          </p:cNvSpPr>
          <p:nvPr>
            <p:ph type="body" idx="8"/>
          </p:nvPr>
        </p:nvSpPr>
        <p:spPr>
          <a:xfrm>
            <a:off x="9315451" y="2372155"/>
            <a:ext cx="2190800" cy="689600"/>
          </a:xfrm>
          <a:prstGeom prst="rect">
            <a:avLst/>
          </a:prstGeom>
          <a:noFill/>
          <a:ln>
            <a:noFill/>
          </a:ln>
        </p:spPr>
        <p:txBody>
          <a:bodyPr spcFirstLastPara="1" wrap="square" lIns="0" tIns="0" rIns="0" bIns="0" anchor="b" anchorCtr="0">
            <a:noAutofit/>
          </a:bodyPr>
          <a:lstStyle>
            <a:lvl1pPr marL="609585" lvl="0" indent="-304792" algn="ctr" rtl="0">
              <a:lnSpc>
                <a:spcPct val="80000"/>
              </a:lnSpc>
              <a:spcBef>
                <a:spcPts val="0"/>
              </a:spcBef>
              <a:spcAft>
                <a:spcPts val="0"/>
              </a:spcAft>
              <a:buClr>
                <a:schemeClr val="dk1"/>
              </a:buClr>
              <a:buSzPts val="1800"/>
              <a:buNone/>
              <a:defRPr sz="2400" b="1">
                <a:solidFill>
                  <a:schemeClr val="dk1"/>
                </a:solidFill>
                <a:latin typeface="Arial"/>
                <a:ea typeface="Arial"/>
                <a:cs typeface="Arial"/>
                <a:sym typeface="Arial"/>
              </a:defRPr>
            </a:lvl1pPr>
            <a:lvl2pPr marL="1219170" lvl="1" indent="-304792" algn="l" rtl="0">
              <a:lnSpc>
                <a:spcPct val="90000"/>
              </a:lnSpc>
              <a:spcBef>
                <a:spcPts val="400"/>
              </a:spcBef>
              <a:spcAft>
                <a:spcPts val="0"/>
              </a:spcAft>
              <a:buSzPts val="1100"/>
              <a:buNone/>
              <a:defRPr sz="1467"/>
            </a:lvl2pPr>
            <a:lvl3pPr marL="1828754" lvl="2" indent="-304792" algn="l" rtl="0">
              <a:lnSpc>
                <a:spcPct val="85000"/>
              </a:lnSpc>
              <a:spcBef>
                <a:spcPts val="400"/>
              </a:spcBef>
              <a:spcAft>
                <a:spcPts val="0"/>
              </a:spcAft>
              <a:buClr>
                <a:schemeClr val="dk1"/>
              </a:buClr>
              <a:buSzPts val="900"/>
              <a:buNone/>
              <a:defRPr sz="1200"/>
            </a:lvl3pPr>
            <a:lvl4pPr marL="2438339" lvl="3" indent="-304792" algn="l" rtl="0">
              <a:lnSpc>
                <a:spcPct val="90000"/>
              </a:lnSpc>
              <a:spcBef>
                <a:spcPts val="1200"/>
              </a:spcBef>
              <a:spcAft>
                <a:spcPts val="0"/>
              </a:spcAft>
              <a:buClr>
                <a:schemeClr val="dk1"/>
              </a:buClr>
              <a:buSzPts val="800"/>
              <a:buNone/>
              <a:defRPr sz="1067"/>
            </a:lvl4pPr>
            <a:lvl5pPr marL="3047924" lvl="4" indent="-304792" algn="l" rtl="0">
              <a:lnSpc>
                <a:spcPct val="90000"/>
              </a:lnSpc>
              <a:spcBef>
                <a:spcPts val="0"/>
              </a:spcBef>
              <a:spcAft>
                <a:spcPts val="0"/>
              </a:spcAft>
              <a:buClr>
                <a:schemeClr val="accent1"/>
              </a:buClr>
              <a:buSzPts val="800"/>
              <a:buNone/>
              <a:defRPr sz="1067"/>
            </a:lvl5pPr>
            <a:lvl6pPr marL="3657509" lvl="5" indent="-304792" algn="l" rtl="0">
              <a:lnSpc>
                <a:spcPct val="120000"/>
              </a:lnSpc>
              <a:spcBef>
                <a:spcPts val="800"/>
              </a:spcBef>
              <a:spcAft>
                <a:spcPts val="0"/>
              </a:spcAft>
              <a:buClr>
                <a:schemeClr val="dk1"/>
              </a:buClr>
              <a:buSzPts val="800"/>
              <a:buNone/>
              <a:defRPr sz="1067"/>
            </a:lvl6pPr>
            <a:lvl7pPr marL="4267093" lvl="6" indent="-304792" algn="l" rtl="0">
              <a:lnSpc>
                <a:spcPct val="85000"/>
              </a:lnSpc>
              <a:spcBef>
                <a:spcPts val="667"/>
              </a:spcBef>
              <a:spcAft>
                <a:spcPts val="0"/>
              </a:spcAft>
              <a:buSzPts val="800"/>
              <a:buNone/>
              <a:defRPr sz="1067"/>
            </a:lvl7pPr>
            <a:lvl8pPr marL="4876678" lvl="7" indent="-304792" algn="l" rtl="0">
              <a:lnSpc>
                <a:spcPct val="100000"/>
              </a:lnSpc>
              <a:spcBef>
                <a:spcPts val="1200"/>
              </a:spcBef>
              <a:spcAft>
                <a:spcPts val="0"/>
              </a:spcAft>
              <a:buClr>
                <a:schemeClr val="dk1"/>
              </a:buClr>
              <a:buSzPts val="800"/>
              <a:buNone/>
              <a:defRPr sz="1067"/>
            </a:lvl8pPr>
            <a:lvl9pPr marL="5486263" lvl="8" indent="-304792" algn="l" rtl="0">
              <a:lnSpc>
                <a:spcPct val="85000"/>
              </a:lnSpc>
              <a:spcBef>
                <a:spcPts val="667"/>
              </a:spcBef>
              <a:spcAft>
                <a:spcPts val="1200"/>
              </a:spcAft>
              <a:buClr>
                <a:schemeClr val="dk1"/>
              </a:buClr>
              <a:buSzPts val="800"/>
              <a:buNone/>
              <a:defRPr sz="1067"/>
            </a:lvl9pPr>
          </a:lstStyle>
          <a:p>
            <a:endParaRPr/>
          </a:p>
        </p:txBody>
      </p:sp>
      <p:sp>
        <p:nvSpPr>
          <p:cNvPr id="690" name="Google Shape;690;p70"/>
          <p:cNvSpPr txBox="1">
            <a:spLocks noGrp="1"/>
          </p:cNvSpPr>
          <p:nvPr>
            <p:ph type="body" idx="9"/>
          </p:nvPr>
        </p:nvSpPr>
        <p:spPr>
          <a:xfrm>
            <a:off x="685800" y="1592812"/>
            <a:ext cx="10820400" cy="281200"/>
          </a:xfrm>
          <a:prstGeom prst="rect">
            <a:avLst/>
          </a:prstGeom>
          <a:noFill/>
          <a:ln>
            <a:noFill/>
          </a:ln>
        </p:spPr>
        <p:txBody>
          <a:bodyPr spcFirstLastPara="1" wrap="square" lIns="0" tIns="0" rIns="0" bIns="0" anchor="t" anchorCtr="0">
            <a:noAutofit/>
          </a:bodyPr>
          <a:lstStyle>
            <a:lvl1pPr marL="609585" lvl="0" indent="-304792" algn="l" rtl="0">
              <a:lnSpc>
                <a:spcPct val="83000"/>
              </a:lnSpc>
              <a:spcBef>
                <a:spcPts val="0"/>
              </a:spcBef>
              <a:spcAft>
                <a:spcPts val="0"/>
              </a:spcAft>
              <a:buClr>
                <a:schemeClr val="dk2"/>
              </a:buClr>
              <a:buSzPts val="1700"/>
              <a:buNone/>
              <a:defRPr b="0">
                <a:solidFill>
                  <a:schemeClr val="dk2"/>
                </a:solidFill>
              </a:defRPr>
            </a:lvl1pPr>
            <a:lvl2pPr marL="1219170" lvl="1" indent="-304792" algn="l" rtl="0">
              <a:lnSpc>
                <a:spcPct val="90000"/>
              </a:lnSpc>
              <a:spcBef>
                <a:spcPts val="400"/>
              </a:spcBef>
              <a:spcAft>
                <a:spcPts val="0"/>
              </a:spcAft>
              <a:buSzPts val="1500"/>
              <a:buNone/>
              <a:defRPr sz="2000" b="1"/>
            </a:lvl2pPr>
            <a:lvl3pPr marL="1828754" lvl="2" indent="-304792" algn="l" rtl="0">
              <a:lnSpc>
                <a:spcPct val="85000"/>
              </a:lnSpc>
              <a:spcBef>
                <a:spcPts val="400"/>
              </a:spcBef>
              <a:spcAft>
                <a:spcPts val="0"/>
              </a:spcAft>
              <a:buClr>
                <a:schemeClr val="dk1"/>
              </a:buClr>
              <a:buSzPts val="1400"/>
              <a:buNone/>
              <a:defRPr sz="1867" b="1"/>
            </a:lvl3pPr>
            <a:lvl4pPr marL="2438339" lvl="3" indent="-304792" algn="l" rtl="0">
              <a:lnSpc>
                <a:spcPct val="90000"/>
              </a:lnSpc>
              <a:spcBef>
                <a:spcPts val="1200"/>
              </a:spcBef>
              <a:spcAft>
                <a:spcPts val="0"/>
              </a:spcAft>
              <a:buClr>
                <a:schemeClr val="dk1"/>
              </a:buClr>
              <a:buSzPts val="1200"/>
              <a:buNone/>
              <a:defRPr sz="1600" b="1"/>
            </a:lvl4pPr>
            <a:lvl5pPr marL="3047924" lvl="4" indent="-304792" algn="l" rtl="0">
              <a:lnSpc>
                <a:spcPct val="90000"/>
              </a:lnSpc>
              <a:spcBef>
                <a:spcPts val="0"/>
              </a:spcBef>
              <a:spcAft>
                <a:spcPts val="0"/>
              </a:spcAft>
              <a:buClr>
                <a:schemeClr val="accent1"/>
              </a:buClr>
              <a:buSzPts val="1200"/>
              <a:buNone/>
              <a:defRPr sz="1600" b="1"/>
            </a:lvl5pPr>
            <a:lvl6pPr marL="3657509" lvl="5" indent="-304792" algn="l" rtl="0">
              <a:lnSpc>
                <a:spcPct val="120000"/>
              </a:lnSpc>
              <a:spcBef>
                <a:spcPts val="800"/>
              </a:spcBef>
              <a:spcAft>
                <a:spcPts val="0"/>
              </a:spcAft>
              <a:buClr>
                <a:schemeClr val="dk1"/>
              </a:buClr>
              <a:buSzPts val="1200"/>
              <a:buNone/>
              <a:defRPr sz="1600" b="1"/>
            </a:lvl6pPr>
            <a:lvl7pPr marL="4267093" lvl="6" indent="-304792" algn="l" rtl="0">
              <a:lnSpc>
                <a:spcPct val="85000"/>
              </a:lnSpc>
              <a:spcBef>
                <a:spcPts val="667"/>
              </a:spcBef>
              <a:spcAft>
                <a:spcPts val="0"/>
              </a:spcAft>
              <a:buSzPts val="1200"/>
              <a:buNone/>
              <a:defRPr sz="1600" b="1"/>
            </a:lvl7pPr>
            <a:lvl8pPr marL="4876678" lvl="7" indent="-304792" algn="l" rtl="0">
              <a:lnSpc>
                <a:spcPct val="100000"/>
              </a:lnSpc>
              <a:spcBef>
                <a:spcPts val="1200"/>
              </a:spcBef>
              <a:spcAft>
                <a:spcPts val="0"/>
              </a:spcAft>
              <a:buClr>
                <a:schemeClr val="dk1"/>
              </a:buClr>
              <a:buSzPts val="1200"/>
              <a:buNone/>
              <a:defRPr sz="1600" b="1"/>
            </a:lvl8pPr>
            <a:lvl9pPr marL="5486263" lvl="8" indent="-304792" algn="l" rtl="0">
              <a:lnSpc>
                <a:spcPct val="85000"/>
              </a:lnSpc>
              <a:spcBef>
                <a:spcPts val="667"/>
              </a:spcBef>
              <a:spcAft>
                <a:spcPts val="1200"/>
              </a:spcAft>
              <a:buClr>
                <a:schemeClr val="dk1"/>
              </a:buClr>
              <a:buSzPts val="1200"/>
              <a:buNone/>
              <a:defRPr sz="1600" b="1"/>
            </a:lvl9pPr>
          </a:lstStyle>
          <a:p>
            <a:endParaRPr/>
          </a:p>
        </p:txBody>
      </p:sp>
    </p:spTree>
    <p:extLst>
      <p:ext uri="{BB962C8B-B14F-4D97-AF65-F5344CB8AC3E}">
        <p14:creationId xmlns:p14="http://schemas.microsoft.com/office/powerpoint/2010/main" val="3329575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8964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6.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64BAF9-EE13-7C4D-B78B-08A5939CFAC9}"/>
              </a:ext>
            </a:extLst>
          </p:cNvPr>
          <p:cNvSpPr/>
          <p:nvPr userDrawn="1"/>
        </p:nvSpPr>
        <p:spPr>
          <a:xfrm>
            <a:off x="0" y="0"/>
            <a:ext cx="12192000" cy="6858000"/>
          </a:xfrm>
          <a:prstGeom prst="rect">
            <a:avLst/>
          </a:prstGeom>
          <a:gradFill flip="none" rotWithShape="1">
            <a:gsLst>
              <a:gs pos="100000">
                <a:srgbClr val="FF8E3E"/>
              </a:gs>
              <a:gs pos="0">
                <a:srgbClr val="FF4E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AE0767A-AEC1-5843-8D8A-1CFA4F4FAF6A}"/>
              </a:ext>
            </a:extLst>
          </p:cNvPr>
          <p:cNvPicPr>
            <a:picLocks noChangeAspect="1"/>
          </p:cNvPicPr>
          <p:nvPr userDrawn="1"/>
        </p:nvPicPr>
        <p:blipFill>
          <a:blip r:embed="rId5">
            <a:alphaModFix amt="50000"/>
          </a:blip>
          <a:stretch>
            <a:fillRect/>
          </a:stretch>
        </p:blipFill>
        <p:spPr>
          <a:xfrm>
            <a:off x="9678010" y="6049504"/>
            <a:ext cx="2176018" cy="647661"/>
          </a:xfrm>
          <a:prstGeom prst="rect">
            <a:avLst/>
          </a:prstGeom>
        </p:spPr>
      </p:pic>
    </p:spTree>
  </p:cSld>
  <p:clrMap bg1="dk1" tx1="lt1" bg2="dk2" tx2="lt2" accent1="accent1" accent2="accent2" accent3="accent3" accent4="accent4" accent5="accent5" accent6="accent6" hlink="hlink" folHlink="folHlink"/>
  <p:sldLayoutIdLst>
    <p:sldLayoutId id="2147483650" r:id="rId1"/>
    <p:sldLayoutId id="2147483655" r:id="rId2"/>
    <p:sldLayoutId id="2147483679" r:id="rId3"/>
  </p:sldLayoutIdLst>
  <p:hf sldNum="0" hdr="0" ftr="0" dt="0"/>
  <p:txStyles>
    <p:titleStyle>
      <a:lvl1pPr algn="l" defTabSz="457200" rtl="0" eaLnBrk="1" latinLnBrk="0" hangingPunct="1">
        <a:spcBef>
          <a:spcPct val="0"/>
        </a:spcBef>
        <a:buNone/>
        <a:defRPr sz="4000" b="1" kern="1200">
          <a:solidFill>
            <a:srgbClr val="A90533"/>
          </a:solidFill>
          <a:effectLst/>
          <a:latin typeface="Benton Sans" panose="02000504020000020004"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ct val="20000"/>
        </a:spcBef>
        <a:spcAft>
          <a:spcPts val="600"/>
        </a:spcAft>
        <a:buClr>
          <a:schemeClr val="accent1"/>
        </a:buClr>
        <a:buFontTx/>
        <a:buNone/>
        <a:defRPr sz="1800" kern="1200">
          <a:solidFill>
            <a:schemeClr val="bg1"/>
          </a:solidFill>
          <a:latin typeface="Proxima Nova Rg" panose="02000506030000020004" pitchFamily="2" charset="0"/>
          <a:ea typeface="+mn-ea"/>
          <a:cs typeface="Arial" panose="020B0604020202020204" pitchFamily="34" charset="0"/>
        </a:defRPr>
      </a:lvl1pPr>
      <a:lvl2pPr marL="457200" indent="0" algn="l" defTabSz="457200" rtl="0" eaLnBrk="1" latinLnBrk="0" hangingPunct="1">
        <a:spcBef>
          <a:spcPct val="20000"/>
        </a:spcBef>
        <a:spcAft>
          <a:spcPts val="600"/>
        </a:spcAft>
        <a:buClr>
          <a:schemeClr val="accent1"/>
        </a:buClr>
        <a:buFontTx/>
        <a:buNone/>
        <a:defRPr sz="1600" kern="1200">
          <a:solidFill>
            <a:schemeClr val="bg1"/>
          </a:solidFill>
          <a:latin typeface="Proxima Nova Rg" panose="02000506030000020004" pitchFamily="2" charset="0"/>
          <a:ea typeface="+mn-ea"/>
          <a:cs typeface="Arial" panose="020B0604020202020204" pitchFamily="34" charset="0"/>
        </a:defRPr>
      </a:lvl2pPr>
      <a:lvl3pPr marL="914400" indent="0" algn="l" defTabSz="457200" rtl="0" eaLnBrk="1" latinLnBrk="0" hangingPunct="1">
        <a:spcBef>
          <a:spcPct val="20000"/>
        </a:spcBef>
        <a:spcAft>
          <a:spcPts val="600"/>
        </a:spcAft>
        <a:buClr>
          <a:schemeClr val="accent1"/>
        </a:buClr>
        <a:buFontTx/>
        <a:buNone/>
        <a:defRPr sz="1400" kern="1200">
          <a:solidFill>
            <a:schemeClr val="bg1"/>
          </a:solidFill>
          <a:latin typeface="Proxima Nova Rg" panose="02000506030000020004" pitchFamily="2" charset="0"/>
          <a:ea typeface="+mn-ea"/>
          <a:cs typeface="Arial" panose="020B0604020202020204" pitchFamily="34" charset="0"/>
        </a:defRPr>
      </a:lvl3pPr>
      <a:lvl4pPr marL="1371600" indent="0" algn="l" defTabSz="457200" rtl="0" eaLnBrk="1" latinLnBrk="0" hangingPunct="1">
        <a:spcBef>
          <a:spcPct val="20000"/>
        </a:spcBef>
        <a:spcAft>
          <a:spcPts val="600"/>
        </a:spcAft>
        <a:buClr>
          <a:schemeClr val="accent1"/>
        </a:buClr>
        <a:buFontTx/>
        <a:buNone/>
        <a:defRPr sz="1200" kern="1200">
          <a:solidFill>
            <a:schemeClr val="bg1"/>
          </a:solidFill>
          <a:latin typeface="Proxima Nova Rg" panose="02000506030000020004" pitchFamily="2" charset="0"/>
          <a:ea typeface="+mn-ea"/>
          <a:cs typeface="Arial" panose="020B0604020202020204" pitchFamily="34" charset="0"/>
        </a:defRPr>
      </a:lvl4pPr>
      <a:lvl5pPr marL="1828800" indent="0" algn="l" defTabSz="457200" rtl="0" eaLnBrk="1" latinLnBrk="0" hangingPunct="1">
        <a:spcBef>
          <a:spcPct val="20000"/>
        </a:spcBef>
        <a:spcAft>
          <a:spcPts val="600"/>
        </a:spcAft>
        <a:buClr>
          <a:schemeClr val="accent1"/>
        </a:buClr>
        <a:buFontTx/>
        <a:buNone/>
        <a:defRPr sz="1200" kern="1200">
          <a:solidFill>
            <a:schemeClr val="bg1"/>
          </a:solidFill>
          <a:latin typeface="Proxima Nova Rg" panose="02000506030000020004" pitchFamily="2"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AA08D2-9752-5B42-9EDE-75281CB0F66C}"/>
              </a:ext>
            </a:extLst>
          </p:cNvPr>
          <p:cNvSpPr/>
          <p:nvPr userDrawn="1"/>
        </p:nvSpPr>
        <p:spPr>
          <a:xfrm>
            <a:off x="0" y="6710081"/>
            <a:ext cx="12192000" cy="147919"/>
          </a:xfrm>
          <a:prstGeom prst="rect">
            <a:avLst/>
          </a:prstGeom>
          <a:gradFill flip="none" rotWithShape="1">
            <a:gsLst>
              <a:gs pos="100000">
                <a:srgbClr val="FF8E3E"/>
              </a:gs>
              <a:gs pos="0">
                <a:srgbClr val="FF4E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37D1C67-BCB4-7448-8A22-0DCA98527FB2}"/>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smtClean="0">
                <a:latin typeface="Proxima Nova Light" panose="02000506030000020004" pitchFamily="2" charset="0"/>
              </a:rPr>
              <a:pPr/>
              <a:t>‹#›</a:t>
            </a:fld>
            <a:r>
              <a:rPr lang="en-US" sz="900" dirty="0">
                <a:latin typeface="Proxima Nova Light" panose="02000506030000020004" pitchFamily="2" charset="0"/>
              </a:rPr>
              <a:t>    © </a:t>
            </a:r>
            <a:fld id="{ECF465D9-24E5-FB4E-8FF9-0086A3FB9590}" type="datetimeyyyy">
              <a:rPr lang="en-US" sz="900" smtClean="0">
                <a:latin typeface="Proxima Nova Light" panose="02000506030000020004" pitchFamily="2" charset="0"/>
              </a:rPr>
              <a:t>2023</a:t>
            </a:fld>
            <a:r>
              <a:rPr lang="en-US" sz="900" dirty="0">
                <a:latin typeface="Proxima Nova Light" panose="02000506030000020004" pitchFamily="2" charset="0"/>
              </a:rPr>
              <a:t> ASUG</a:t>
            </a:r>
          </a:p>
        </p:txBody>
      </p:sp>
      <p:pic>
        <p:nvPicPr>
          <p:cNvPr id="8" name="Picture 7" descr="A picture containing wheel&#10;&#10;Description automatically generated">
            <a:extLst>
              <a:ext uri="{FF2B5EF4-FFF2-40B4-BE49-F238E27FC236}">
                <a16:creationId xmlns:a16="http://schemas.microsoft.com/office/drawing/2014/main" id="{22389D0F-BFAA-974C-A589-E7F941EBD64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496621" y="6303569"/>
            <a:ext cx="988649" cy="293621"/>
          </a:xfrm>
          <a:prstGeom prst="rect">
            <a:avLst/>
          </a:prstGeom>
        </p:spPr>
      </p:pic>
    </p:spTree>
    <p:extLst>
      <p:ext uri="{BB962C8B-B14F-4D97-AF65-F5344CB8AC3E}">
        <p14:creationId xmlns:p14="http://schemas.microsoft.com/office/powerpoint/2010/main" val="3526220698"/>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6992CD-4FAD-2746-8648-B1A6F9082B5E}"/>
              </a:ext>
            </a:extLst>
          </p:cNvPr>
          <p:cNvSpPr/>
          <p:nvPr userDrawn="1"/>
        </p:nvSpPr>
        <p:spPr>
          <a:xfrm>
            <a:off x="0" y="0"/>
            <a:ext cx="12192000" cy="6858000"/>
          </a:xfrm>
          <a:prstGeom prst="rect">
            <a:avLst/>
          </a:prstGeom>
          <a:gradFill flip="none" rotWithShape="1">
            <a:gsLst>
              <a:gs pos="100000">
                <a:srgbClr val="FF8E3E"/>
              </a:gs>
              <a:gs pos="0">
                <a:srgbClr val="FF4E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F002A6F-3739-F24A-A7E3-2FAEF601B2EB}"/>
              </a:ext>
            </a:extLst>
          </p:cNvPr>
          <p:cNvPicPr>
            <a:picLocks noChangeAspect="1"/>
          </p:cNvPicPr>
          <p:nvPr userDrawn="1"/>
        </p:nvPicPr>
        <p:blipFill>
          <a:blip r:embed="rId3" cstate="hqprint">
            <a:alphaModFix amt="50000"/>
            <a:extLst>
              <a:ext uri="{28A0092B-C50C-407E-A947-70E740481C1C}">
                <a14:useLocalDpi xmlns:a14="http://schemas.microsoft.com/office/drawing/2010/main"/>
              </a:ext>
            </a:extLst>
          </a:blip>
          <a:stretch>
            <a:fillRect/>
          </a:stretch>
        </p:blipFill>
        <p:spPr>
          <a:xfrm>
            <a:off x="10519258" y="6299890"/>
            <a:ext cx="1334770" cy="397275"/>
          </a:xfrm>
          <a:prstGeom prst="rect">
            <a:avLst/>
          </a:prstGeom>
        </p:spPr>
      </p:pic>
      <p:sp>
        <p:nvSpPr>
          <p:cNvPr id="10" name="TextBox 9">
            <a:extLst>
              <a:ext uri="{FF2B5EF4-FFF2-40B4-BE49-F238E27FC236}">
                <a16:creationId xmlns:a16="http://schemas.microsoft.com/office/drawing/2014/main" id="{AA56488F-B8C1-494E-AE06-667C5EA38219}"/>
              </a:ext>
            </a:extLst>
          </p:cNvPr>
          <p:cNvSpPr txBox="1"/>
          <p:nvPr userDrawn="1"/>
        </p:nvSpPr>
        <p:spPr>
          <a:xfrm>
            <a:off x="640081" y="6423295"/>
            <a:ext cx="2611582" cy="230832"/>
          </a:xfrm>
          <a:prstGeom prst="rect">
            <a:avLst/>
          </a:prstGeom>
          <a:noFill/>
        </p:spPr>
        <p:txBody>
          <a:bodyPr wrap="square" rtlCol="0">
            <a:spAutoFit/>
          </a:bodyPr>
          <a:lstStyle/>
          <a:p>
            <a:r>
              <a:rPr lang="en-US" sz="900" baseline="0" dirty="0">
                <a:solidFill>
                  <a:schemeClr val="bg1"/>
                </a:solidFill>
                <a:latin typeface="Proxima Nova Light" panose="02000506030000020004" pitchFamily="2" charset="0"/>
              </a:rPr>
              <a:t>‹#›    © 2022 ASUG</a:t>
            </a:r>
          </a:p>
        </p:txBody>
      </p:sp>
    </p:spTree>
    <p:extLst>
      <p:ext uri="{BB962C8B-B14F-4D97-AF65-F5344CB8AC3E}">
        <p14:creationId xmlns:p14="http://schemas.microsoft.com/office/powerpoint/2010/main" val="1863066882"/>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25364D-7DA5-D540-9938-478CABC7C30D}"/>
              </a:ext>
            </a:extLst>
          </p:cNvPr>
          <p:cNvSpPr/>
          <p:nvPr userDrawn="1"/>
        </p:nvSpPr>
        <p:spPr>
          <a:xfrm>
            <a:off x="0" y="6710081"/>
            <a:ext cx="12192000" cy="147919"/>
          </a:xfrm>
          <a:prstGeom prst="rect">
            <a:avLst/>
          </a:prstGeom>
          <a:gradFill flip="none" rotWithShape="1">
            <a:gsLst>
              <a:gs pos="100000">
                <a:srgbClr val="FF8E3E"/>
              </a:gs>
              <a:gs pos="0">
                <a:srgbClr val="FF4E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01C087E-4EC5-EF40-9776-99BC7B548B35}"/>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smtClean="0">
                <a:latin typeface="Proxima Nova Light" panose="02000506030000020004" pitchFamily="2" charset="0"/>
              </a:rPr>
              <a:pPr/>
              <a:t>‹#›</a:t>
            </a:fld>
            <a:r>
              <a:rPr lang="en-US" sz="900" dirty="0">
                <a:latin typeface="Proxima Nova Light" panose="02000506030000020004" pitchFamily="2" charset="0"/>
              </a:rPr>
              <a:t>    © </a:t>
            </a:r>
            <a:fld id="{EFC9EA19-CF19-6149-BD73-EEC0986897C9}" type="datetimeyyyy">
              <a:rPr lang="en-US" sz="900" smtClean="0">
                <a:latin typeface="Proxima Nova Light" panose="02000506030000020004" pitchFamily="2" charset="0"/>
              </a:rPr>
              <a:t>2023</a:t>
            </a:fld>
            <a:r>
              <a:rPr lang="en-US" sz="900" dirty="0">
                <a:latin typeface="Proxima Nova Light" panose="02000506030000020004" pitchFamily="2" charset="0"/>
              </a:rPr>
              <a:t> ASUG</a:t>
            </a:r>
          </a:p>
        </p:txBody>
      </p:sp>
      <p:pic>
        <p:nvPicPr>
          <p:cNvPr id="5" name="Picture 4" descr="A picture containing wheel&#10;&#10;Description automatically generated">
            <a:extLst>
              <a:ext uri="{FF2B5EF4-FFF2-40B4-BE49-F238E27FC236}">
                <a16:creationId xmlns:a16="http://schemas.microsoft.com/office/drawing/2014/main" id="{0546DD02-4B36-3D4B-AA14-54BD2C65684D}"/>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10496621" y="6303569"/>
            <a:ext cx="988649" cy="293621"/>
          </a:xfrm>
          <a:prstGeom prst="rect">
            <a:avLst/>
          </a:prstGeom>
        </p:spPr>
      </p:pic>
    </p:spTree>
    <p:extLst>
      <p:ext uri="{BB962C8B-B14F-4D97-AF65-F5344CB8AC3E}">
        <p14:creationId xmlns:p14="http://schemas.microsoft.com/office/powerpoint/2010/main" val="3626364333"/>
      </p:ext>
    </p:extLst>
  </p:cSld>
  <p:clrMap bg1="lt1" tx1="dk1" bg2="lt2" tx2="dk2" accent1="accent1" accent2="accent2" accent3="accent3" accent4="accent4" accent5="accent5" accent6="accent6" hlink="hlink" folHlink="folHlink"/>
  <p:sldLayoutIdLst>
    <p:sldLayoutId id="2147483676" r:id="rId1"/>
    <p:sldLayoutId id="2147483713" r:id="rId2"/>
    <p:sldLayoutId id="214748371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CFBCEC-A737-EE4B-BF4C-2E3013F166F4}"/>
              </a:ext>
            </a:extLst>
          </p:cNvPr>
          <p:cNvSpPr/>
          <p:nvPr userDrawn="1"/>
        </p:nvSpPr>
        <p:spPr>
          <a:xfrm>
            <a:off x="0" y="6710081"/>
            <a:ext cx="12192000" cy="147919"/>
          </a:xfrm>
          <a:prstGeom prst="rect">
            <a:avLst/>
          </a:prstGeom>
          <a:gradFill flip="none" rotWithShape="1">
            <a:gsLst>
              <a:gs pos="100000">
                <a:srgbClr val="FF8E3E"/>
              </a:gs>
              <a:gs pos="0">
                <a:srgbClr val="FF4E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24A98C5-7536-F842-BD38-7584EAE001DE}"/>
              </a:ext>
            </a:extLst>
          </p:cNvPr>
          <p:cNvPicPr>
            <a:picLocks noChangeAspect="1"/>
          </p:cNvPicPr>
          <p:nvPr userDrawn="1"/>
        </p:nvPicPr>
        <p:blipFill>
          <a:blip r:embed="rId3"/>
          <a:stretch>
            <a:fillRect/>
          </a:stretch>
        </p:blipFill>
        <p:spPr>
          <a:xfrm>
            <a:off x="10440145" y="6251187"/>
            <a:ext cx="1083983" cy="393154"/>
          </a:xfrm>
          <a:prstGeom prst="rect">
            <a:avLst/>
          </a:prstGeom>
        </p:spPr>
      </p:pic>
      <p:sp>
        <p:nvSpPr>
          <p:cNvPr id="9" name="Rectangle 8">
            <a:extLst>
              <a:ext uri="{FF2B5EF4-FFF2-40B4-BE49-F238E27FC236}">
                <a16:creationId xmlns:a16="http://schemas.microsoft.com/office/drawing/2014/main" id="{F676F3E2-5ED3-6242-B909-07C61C9BF2F9}"/>
              </a:ext>
            </a:extLst>
          </p:cNvPr>
          <p:cNvSpPr/>
          <p:nvPr userDrawn="1"/>
        </p:nvSpPr>
        <p:spPr>
          <a:xfrm>
            <a:off x="0" y="1465695"/>
            <a:ext cx="5936876" cy="2238935"/>
          </a:xfrm>
          <a:prstGeom prst="rect">
            <a:avLst/>
          </a:prstGeom>
          <a:gradFill flip="none" rotWithShape="1">
            <a:gsLst>
              <a:gs pos="0">
                <a:srgbClr val="FF4E00"/>
              </a:gs>
              <a:gs pos="100000">
                <a:srgbClr val="FF8E3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458B719-5720-9C4C-86E1-1915A6318580}"/>
              </a:ext>
            </a:extLst>
          </p:cNvPr>
          <p:cNvSpPr txBox="1"/>
          <p:nvPr userDrawn="1"/>
        </p:nvSpPr>
        <p:spPr>
          <a:xfrm>
            <a:off x="640081" y="6423295"/>
            <a:ext cx="2611582" cy="230832"/>
          </a:xfrm>
          <a:prstGeom prst="rect">
            <a:avLst/>
          </a:prstGeom>
          <a:noFill/>
        </p:spPr>
        <p:txBody>
          <a:bodyPr wrap="square" rtlCol="0">
            <a:spAutoFit/>
          </a:bodyPr>
          <a:lstStyle/>
          <a:p>
            <a:fld id="{CB922572-1CF0-8945-9978-2C0D252FD6B1}" type="slidenum">
              <a:rPr lang="en-US" sz="900" smtClean="0">
                <a:latin typeface="Proxima Nova Light" panose="02000506030000020004" pitchFamily="2" charset="0"/>
              </a:rPr>
              <a:pPr/>
              <a:t>‹#›</a:t>
            </a:fld>
            <a:r>
              <a:rPr lang="en-US" sz="900" dirty="0">
                <a:latin typeface="Proxima Nova Light" panose="02000506030000020004" pitchFamily="2" charset="0"/>
              </a:rPr>
              <a:t>    © </a:t>
            </a:r>
            <a:fld id="{EFC9EA19-CF19-6149-BD73-EEC0986897C9}" type="datetimeyyyy">
              <a:rPr lang="en-US" sz="900" smtClean="0">
                <a:latin typeface="Proxima Nova Light" panose="02000506030000020004" pitchFamily="2" charset="0"/>
              </a:rPr>
              <a:pPr/>
              <a:t>2023</a:t>
            </a:fld>
            <a:r>
              <a:rPr lang="en-US" sz="900" dirty="0">
                <a:latin typeface="Proxima Nova Light" panose="02000506030000020004" pitchFamily="2" charset="0"/>
              </a:rPr>
              <a:t> ASUG</a:t>
            </a:r>
          </a:p>
        </p:txBody>
      </p:sp>
    </p:spTree>
    <p:extLst>
      <p:ext uri="{BB962C8B-B14F-4D97-AF65-F5344CB8AC3E}">
        <p14:creationId xmlns:p14="http://schemas.microsoft.com/office/powerpoint/2010/main" val="1699165831"/>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p:nvPr/>
        </p:nvSpPr>
        <p:spPr>
          <a:xfrm>
            <a:off x="9296400" y="6172200"/>
            <a:ext cx="2906100" cy="69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19"/>
          <p:cNvSpPr txBox="1">
            <a:spLocks noGrp="1"/>
          </p:cNvSpPr>
          <p:nvPr>
            <p:ph type="title"/>
          </p:nvPr>
        </p:nvSpPr>
        <p:spPr>
          <a:xfrm>
            <a:off x="685800" y="521208"/>
            <a:ext cx="10817400" cy="10332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1"/>
              </a:buClr>
              <a:buSzPts val="4200"/>
              <a:buFont typeface="Arial"/>
              <a:buNone/>
              <a:defRPr sz="4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9"/>
          <p:cNvSpPr txBox="1">
            <a:spLocks noGrp="1"/>
          </p:cNvSpPr>
          <p:nvPr>
            <p:ph type="body" idx="1"/>
          </p:nvPr>
        </p:nvSpPr>
        <p:spPr>
          <a:xfrm>
            <a:off x="685800" y="2368296"/>
            <a:ext cx="10817400" cy="3804000"/>
          </a:xfrm>
          <a:prstGeom prst="rect">
            <a:avLst/>
          </a:prstGeom>
          <a:noFill/>
          <a:ln>
            <a:noFill/>
          </a:ln>
        </p:spPr>
        <p:txBody>
          <a:bodyPr spcFirstLastPara="1" wrap="square" lIns="0" tIns="0" rIns="0" bIns="0" anchor="t" anchorCtr="0">
            <a:noAutofit/>
          </a:bodyPr>
          <a:lstStyle>
            <a:lvl1pPr marL="457200" marR="0" lvl="0" indent="-368300" algn="l" rtl="0">
              <a:lnSpc>
                <a:spcPct val="95000"/>
              </a:lnSpc>
              <a:spcBef>
                <a:spcPts val="12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85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55600" algn="l" rtl="0">
              <a:lnSpc>
                <a:spcPct val="90000"/>
              </a:lnSpc>
              <a:spcBef>
                <a:spcPts val="12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4pPr>
            <a:lvl5pPr marL="2286000" marR="0" lvl="4" indent="-228600" algn="l" rtl="0">
              <a:lnSpc>
                <a:spcPct val="90000"/>
              </a:lnSpc>
              <a:spcBef>
                <a:spcPts val="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5pPr>
            <a:lvl6pPr marL="2743200" marR="0" lvl="5" indent="-317500" algn="l" rtl="0">
              <a:lnSpc>
                <a:spcPct val="120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04800" algn="l" rtl="0">
              <a:lnSpc>
                <a:spcPct val="85000"/>
              </a:lnSpc>
              <a:spcBef>
                <a:spcPts val="600"/>
              </a:spcBef>
              <a:spcAft>
                <a:spcPts val="0"/>
              </a:spcAft>
              <a:buClr>
                <a:schemeClr val="accent4"/>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68300" algn="l" rtl="0">
              <a:lnSpc>
                <a:spcPct val="100000"/>
              </a:lnSpc>
              <a:spcBef>
                <a:spcPts val="12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8pPr>
            <a:lvl9pPr marL="4114800" marR="0" lvl="8" indent="-317500" algn="l" rtl="0">
              <a:lnSpc>
                <a:spcPct val="85000"/>
              </a:lnSpc>
              <a:spcBef>
                <a:spcPts val="600"/>
              </a:spcBef>
              <a:spcAft>
                <a:spcPts val="1200"/>
              </a:spcAft>
              <a:buClr>
                <a:schemeClr val="dk1"/>
              </a:buClr>
              <a:buSzPts val="1400"/>
              <a:buFont typeface="Arial"/>
              <a:buChar char="​"/>
              <a:defRPr sz="1400" b="1" i="0" u="none" strike="noStrike" cap="none">
                <a:solidFill>
                  <a:schemeClr val="dk1"/>
                </a:solidFill>
                <a:latin typeface="Arial"/>
                <a:ea typeface="Arial"/>
                <a:cs typeface="Arial"/>
                <a:sym typeface="Arial"/>
              </a:defRPr>
            </a:lvl9pPr>
          </a:lstStyle>
          <a:p>
            <a:endParaRPr/>
          </a:p>
        </p:txBody>
      </p:sp>
      <p:sp>
        <p:nvSpPr>
          <p:cNvPr id="13" name="Google Shape;13;p19"/>
          <p:cNvSpPr/>
          <p:nvPr/>
        </p:nvSpPr>
        <p:spPr>
          <a:xfrm>
            <a:off x="10863754" y="267363"/>
            <a:ext cx="1338600" cy="181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700"/>
              <a:buFont typeface="Arial"/>
              <a:buNone/>
            </a:pPr>
            <a:r>
              <a:rPr lang="en-US" sz="700" b="0" i="0" u="none" strike="noStrike" cap="none" dirty="0">
                <a:solidFill>
                  <a:schemeClr val="dk2"/>
                </a:solidFill>
                <a:latin typeface="Arial"/>
                <a:ea typeface="Arial"/>
                <a:cs typeface="Arial"/>
                <a:sym typeface="Arial"/>
              </a:rPr>
              <a:t>© 2023 SPLUNK INC.</a:t>
            </a:r>
            <a:endParaRPr sz="700" b="0" i="0" u="none" strike="noStrike" cap="none" dirty="0">
              <a:solidFill>
                <a:schemeClr val="dk2"/>
              </a:solidFill>
              <a:latin typeface="Arial"/>
              <a:ea typeface="Arial"/>
              <a:cs typeface="Arial"/>
              <a:sym typeface="Arial"/>
            </a:endParaRPr>
          </a:p>
        </p:txBody>
      </p:sp>
      <p:sp>
        <p:nvSpPr>
          <p:cNvPr id="14" name="Google Shape;14;p19"/>
          <p:cNvSpPr txBox="1"/>
          <p:nvPr/>
        </p:nvSpPr>
        <p:spPr>
          <a:xfrm>
            <a:off x="0" y="-303489"/>
            <a:ext cx="4043700" cy="153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Arial"/>
                <a:ea typeface="Arial"/>
                <a:cs typeface="Arial"/>
                <a:sym typeface="Arial"/>
              </a:rPr>
              <a:t>Splunk Corporate Template  |  TMPLT-FY23-101</a:t>
            </a:r>
            <a:endParaRPr sz="1400" b="0" i="0" u="none" strike="noStrike" cap="none">
              <a:solidFill>
                <a:srgbClr val="000000"/>
              </a:solidFill>
              <a:latin typeface="Arial"/>
              <a:ea typeface="Arial"/>
              <a:cs typeface="Arial"/>
              <a:sym typeface="Arial"/>
            </a:endParaRPr>
          </a:p>
        </p:txBody>
      </p:sp>
      <p:sp>
        <p:nvSpPr>
          <p:cNvPr id="15" name="Google Shape;15;p19"/>
          <p:cNvSpPr/>
          <p:nvPr/>
        </p:nvSpPr>
        <p:spPr>
          <a:xfrm>
            <a:off x="3048" y="0"/>
            <a:ext cx="12189000" cy="228600"/>
          </a:xfrm>
          <a:prstGeom prst="rect">
            <a:avLst/>
          </a:prstGeom>
          <a:gradFill>
            <a:gsLst>
              <a:gs pos="0">
                <a:schemeClr val="accent6"/>
              </a:gs>
              <a:gs pos="10000">
                <a:schemeClr val="accent6"/>
              </a:gs>
              <a:gs pos="40000">
                <a:schemeClr val="accent2"/>
              </a:gs>
              <a:gs pos="80000">
                <a:schemeClr val="accent1"/>
              </a:gs>
              <a:gs pos="100000">
                <a:schemeClr val="accent1"/>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 name="Google Shape;16;p19"/>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9651655" y="6280322"/>
            <a:ext cx="1976260" cy="475488"/>
          </a:xfrm>
          <a:prstGeom prst="rect">
            <a:avLst/>
          </a:prstGeom>
          <a:noFill/>
          <a:ln>
            <a:noFill/>
          </a:ln>
        </p:spPr>
      </p:pic>
    </p:spTree>
    <p:extLst>
      <p:ext uri="{BB962C8B-B14F-4D97-AF65-F5344CB8AC3E}">
        <p14:creationId xmlns:p14="http://schemas.microsoft.com/office/powerpoint/2010/main" val="3723874972"/>
      </p:ext>
    </p:extLst>
  </p:cSld>
  <p:clrMap bg1="lt1" tx1="dk1" bg2="dk2" tx2="lt2" accent1="accent1" accent2="accent2" accent3="accent3" accent4="accent4" accent5="accent5" accent6="accent6" hlink="hlink" folHlink="folHlink"/>
  <p:sldLayoutIdLst>
    <p:sldLayoutId id="2147483704" r:id="rId1"/>
    <p:sldLayoutId id="2147483707" r:id="rId2"/>
    <p:sldLayoutId id="2147483708" r:id="rId3"/>
    <p:sldLayoutId id="2147483711" r:id="rId4"/>
    <p:sldLayoutId id="2147483712" r:id="rId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152">
          <p15:clr>
            <a:srgbClr val="F26B43"/>
          </p15:clr>
        </p15:guide>
        <p15:guide id="2" orient="horz" pos="912">
          <p15:clr>
            <a:srgbClr val="F26B43"/>
          </p15:clr>
        </p15:guide>
        <p15:guide id="3" orient="horz" pos="504">
          <p15:clr>
            <a:srgbClr val="F26B43"/>
          </p15:clr>
        </p15:guide>
        <p15:guide id="4" orient="horz" pos="144">
          <p15:clr>
            <a:srgbClr val="F26B43"/>
          </p15:clr>
        </p15:guide>
        <p15:guide id="5" orient="horz">
          <p15:clr>
            <a:srgbClr val="F26B43"/>
          </p15:clr>
        </p15:guide>
        <p15:guide id="6" orient="horz" pos="3888">
          <p15:clr>
            <a:srgbClr val="F26B43"/>
          </p15:clr>
        </p15:guide>
        <p15:guide id="7" orient="horz" pos="4320">
          <p15:clr>
            <a:srgbClr val="F26B43"/>
          </p15:clr>
        </p15:guide>
        <p15:guide id="8" pos="3624">
          <p15:clr>
            <a:srgbClr val="F26B43"/>
          </p15:clr>
        </p15:guide>
        <p15:guide id="9" pos="2232">
          <p15:clr>
            <a:srgbClr val="F26B43"/>
          </p15:clr>
        </p15:guide>
        <p15:guide id="10" pos="1800">
          <p15:clr>
            <a:srgbClr val="F26B43"/>
          </p15:clr>
        </p15:guide>
        <p15:guide id="11" pos="432">
          <p15:clr>
            <a:srgbClr val="F26B43"/>
          </p15:clr>
        </p15:guide>
        <p15:guide id="12">
          <p15:clr>
            <a:srgbClr val="F26B43"/>
          </p15:clr>
        </p15:guide>
        <p15:guide id="13" pos="4056">
          <p15:clr>
            <a:srgbClr val="F26B43"/>
          </p15:clr>
        </p15:guide>
        <p15:guide id="14" pos="5448">
          <p15:clr>
            <a:srgbClr val="F26B43"/>
          </p15:clr>
        </p15:guide>
        <p15:guide id="15" pos="5856">
          <p15:clr>
            <a:srgbClr val="F26B43"/>
          </p15:clr>
        </p15:guide>
        <p15:guide id="16" pos="7248">
          <p15:clr>
            <a:srgbClr val="F26B43"/>
          </p15:clr>
        </p15:guide>
        <p15:guide id="17" pos="7680">
          <p15:clr>
            <a:srgbClr val="F26B43"/>
          </p15:clr>
        </p15:guide>
        <p15:guide id="18" orient="horz" pos="14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hyperlink" Target="mailto:khontz@splunk.com" TargetMode="External"/><Relationship Id="rId4" Type="http://schemas.openxmlformats.org/officeDocument/2006/relationships/hyperlink" Target="http://www.splunk.com/sap"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79.jpeg"/><Relationship Id="rId4" Type="http://schemas.openxmlformats.org/officeDocument/2006/relationships/image" Target="../media/image178.png"/></Relationships>
</file>

<file path=ppt/slides/_rels/slide13.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1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187.png"/><Relationship Id="rId4" Type="http://schemas.openxmlformats.org/officeDocument/2006/relationships/image" Target="../media/image186.png"/></Relationships>
</file>

<file path=ppt/slides/_rels/slide15.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98.png"/><Relationship Id="rId18" Type="http://schemas.openxmlformats.org/officeDocument/2006/relationships/image" Target="../media/image203.png"/><Relationship Id="rId3" Type="http://schemas.openxmlformats.org/officeDocument/2006/relationships/image" Target="../media/image188.png"/><Relationship Id="rId21" Type="http://schemas.openxmlformats.org/officeDocument/2006/relationships/image" Target="../media/image206.png"/><Relationship Id="rId7" Type="http://schemas.openxmlformats.org/officeDocument/2006/relationships/image" Target="../media/image192.png"/><Relationship Id="rId12" Type="http://schemas.openxmlformats.org/officeDocument/2006/relationships/image" Target="../media/image197.png"/><Relationship Id="rId17" Type="http://schemas.openxmlformats.org/officeDocument/2006/relationships/image" Target="../media/image202.jpeg"/><Relationship Id="rId25" Type="http://schemas.openxmlformats.org/officeDocument/2006/relationships/image" Target="../media/image210.jpeg"/><Relationship Id="rId2" Type="http://schemas.openxmlformats.org/officeDocument/2006/relationships/notesSlide" Target="../notesSlides/notesSlide15.xml"/><Relationship Id="rId16" Type="http://schemas.openxmlformats.org/officeDocument/2006/relationships/image" Target="../media/image201.png"/><Relationship Id="rId20" Type="http://schemas.openxmlformats.org/officeDocument/2006/relationships/image" Target="../media/image205.png"/><Relationship Id="rId1" Type="http://schemas.openxmlformats.org/officeDocument/2006/relationships/slideLayout" Target="../slideLayouts/slideLayout6.xml"/><Relationship Id="rId6" Type="http://schemas.openxmlformats.org/officeDocument/2006/relationships/image" Target="../media/image191.png"/><Relationship Id="rId11" Type="http://schemas.openxmlformats.org/officeDocument/2006/relationships/image" Target="../media/image196.png"/><Relationship Id="rId24" Type="http://schemas.openxmlformats.org/officeDocument/2006/relationships/image" Target="../media/image209.png"/><Relationship Id="rId5" Type="http://schemas.openxmlformats.org/officeDocument/2006/relationships/image" Target="../media/image190.png"/><Relationship Id="rId15" Type="http://schemas.openxmlformats.org/officeDocument/2006/relationships/image" Target="../media/image200.png"/><Relationship Id="rId23" Type="http://schemas.openxmlformats.org/officeDocument/2006/relationships/image" Target="../media/image208.png"/><Relationship Id="rId10" Type="http://schemas.openxmlformats.org/officeDocument/2006/relationships/image" Target="../media/image195.png"/><Relationship Id="rId19" Type="http://schemas.openxmlformats.org/officeDocument/2006/relationships/image" Target="../media/image204.png"/><Relationship Id="rId4" Type="http://schemas.openxmlformats.org/officeDocument/2006/relationships/image" Target="../media/image189.png"/><Relationship Id="rId9" Type="http://schemas.openxmlformats.org/officeDocument/2006/relationships/image" Target="../media/image194.png"/><Relationship Id="rId14" Type="http://schemas.openxmlformats.org/officeDocument/2006/relationships/image" Target="../media/image199.png"/><Relationship Id="rId22" Type="http://schemas.openxmlformats.org/officeDocument/2006/relationships/image" Target="../media/image20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220.png"/><Relationship Id="rId3" Type="http://schemas.openxmlformats.org/officeDocument/2006/relationships/hyperlink" Target="https://www.istockphoto.com/vector/vector-isometric-pie-chart-design-modern-template-for-creating-infographics-gm1029317046-275856042" TargetMode="External"/><Relationship Id="rId7" Type="http://schemas.openxmlformats.org/officeDocument/2006/relationships/image" Target="../media/image214.png"/><Relationship Id="rId12" Type="http://schemas.openxmlformats.org/officeDocument/2006/relationships/image" Target="../media/image219.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13.png"/><Relationship Id="rId11" Type="http://schemas.openxmlformats.org/officeDocument/2006/relationships/image" Target="../media/image218.png"/><Relationship Id="rId5" Type="http://schemas.openxmlformats.org/officeDocument/2006/relationships/image" Target="../media/image212.png"/><Relationship Id="rId15" Type="http://schemas.openxmlformats.org/officeDocument/2006/relationships/image" Target="../media/image222.png"/><Relationship Id="rId10" Type="http://schemas.openxmlformats.org/officeDocument/2006/relationships/image" Target="../media/image217.png"/><Relationship Id="rId4" Type="http://schemas.openxmlformats.org/officeDocument/2006/relationships/image" Target="../media/image211.png"/><Relationship Id="rId9" Type="http://schemas.openxmlformats.org/officeDocument/2006/relationships/image" Target="../media/image216.png"/><Relationship Id="rId14" Type="http://schemas.openxmlformats.org/officeDocument/2006/relationships/image" Target="../media/image221.png"/></Relationships>
</file>

<file path=ppt/slides/_rels/slide18.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194.png"/><Relationship Id="rId3" Type="http://schemas.openxmlformats.org/officeDocument/2006/relationships/image" Target="../media/image223.png"/><Relationship Id="rId7" Type="http://schemas.openxmlformats.org/officeDocument/2006/relationships/image" Target="../media/image227.png"/><Relationship Id="rId12" Type="http://schemas.openxmlformats.org/officeDocument/2006/relationships/image" Target="../media/image192.png"/><Relationship Id="rId2" Type="http://schemas.openxmlformats.org/officeDocument/2006/relationships/notesSlide" Target="../notesSlides/notesSlide18.xml"/><Relationship Id="rId16" Type="http://schemas.openxmlformats.org/officeDocument/2006/relationships/image" Target="../media/image203.png"/><Relationship Id="rId1" Type="http://schemas.openxmlformats.org/officeDocument/2006/relationships/slideLayout" Target="../slideLayouts/slideLayout6.xml"/><Relationship Id="rId6" Type="http://schemas.openxmlformats.org/officeDocument/2006/relationships/image" Target="../media/image226.png"/><Relationship Id="rId11" Type="http://schemas.openxmlformats.org/officeDocument/2006/relationships/hyperlink" Target="https://www.istockphoto.com/vector/vector-isometric-pie-chart-design-modern-template-for-creating-infographics-gm1029317046-275856042" TargetMode="External"/><Relationship Id="rId5" Type="http://schemas.openxmlformats.org/officeDocument/2006/relationships/image" Target="../media/image225.png"/><Relationship Id="rId15" Type="http://schemas.openxmlformats.org/officeDocument/2006/relationships/image" Target="../media/image198.png"/><Relationship Id="rId10" Type="http://schemas.openxmlformats.org/officeDocument/2006/relationships/image" Target="../media/image230.png"/><Relationship Id="rId4" Type="http://schemas.openxmlformats.org/officeDocument/2006/relationships/image" Target="../media/image224.png"/><Relationship Id="rId9" Type="http://schemas.openxmlformats.org/officeDocument/2006/relationships/image" Target="../media/image229.png"/><Relationship Id="rId14" Type="http://schemas.openxmlformats.org/officeDocument/2006/relationships/image" Target="../media/image196.png"/></Relationships>
</file>

<file path=ppt/slides/_rels/slide19.xml.rels><?xml version="1.0" encoding="UTF-8" standalone="yes"?>
<Relationships xmlns="http://schemas.openxmlformats.org/package/2006/relationships"><Relationship Id="rId3" Type="http://schemas.openxmlformats.org/officeDocument/2006/relationships/image" Target="../media/image231.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1.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3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6" Type="http://schemas.openxmlformats.org/officeDocument/2006/relationships/image" Target="../media/image34.png"/><Relationship Id="rId21" Type="http://schemas.openxmlformats.org/officeDocument/2006/relationships/image" Target="../media/image29.png"/><Relationship Id="rId42" Type="http://schemas.openxmlformats.org/officeDocument/2006/relationships/image" Target="../media/image45.jpeg"/><Relationship Id="rId47" Type="http://schemas.openxmlformats.org/officeDocument/2006/relationships/image" Target="../media/image49.png"/><Relationship Id="rId63" Type="http://schemas.openxmlformats.org/officeDocument/2006/relationships/image" Target="../media/image63.png"/><Relationship Id="rId68" Type="http://schemas.openxmlformats.org/officeDocument/2006/relationships/image" Target="../media/image67.tiff"/><Relationship Id="rId84" Type="http://schemas.openxmlformats.org/officeDocument/2006/relationships/image" Target="../media/image81.png"/><Relationship Id="rId16" Type="http://schemas.openxmlformats.org/officeDocument/2006/relationships/image" Target="../media/image24.png"/><Relationship Id="rId11" Type="http://schemas.openxmlformats.org/officeDocument/2006/relationships/image" Target="../media/image19.png"/><Relationship Id="rId32" Type="http://schemas.openxmlformats.org/officeDocument/2006/relationships/image" Target="../media/image38.png"/><Relationship Id="rId37" Type="http://schemas.openxmlformats.org/officeDocument/2006/relationships/image" Target="../media/image41.png"/><Relationship Id="rId53" Type="http://schemas.openxmlformats.org/officeDocument/2006/relationships/image" Target="../media/image55.png"/><Relationship Id="rId58" Type="http://schemas.openxmlformats.org/officeDocument/2006/relationships/image" Target="../media/image59.png"/><Relationship Id="rId74" Type="http://schemas.openxmlformats.org/officeDocument/2006/relationships/image" Target="../media/image73.tiff"/><Relationship Id="rId79" Type="http://schemas.openxmlformats.org/officeDocument/2006/relationships/image" Target="../media/image77.wmf"/><Relationship Id="rId5" Type="http://schemas.openxmlformats.org/officeDocument/2006/relationships/image" Target="../media/image14.png"/><Relationship Id="rId19" Type="http://schemas.openxmlformats.org/officeDocument/2006/relationships/image" Target="../media/image27.png"/><Relationship Id="rId14" Type="http://schemas.openxmlformats.org/officeDocument/2006/relationships/image" Target="../media/image22.png"/><Relationship Id="rId22" Type="http://schemas.openxmlformats.org/officeDocument/2006/relationships/image" Target="../media/image30.tiff"/><Relationship Id="rId27" Type="http://schemas.openxmlformats.org/officeDocument/2006/relationships/hyperlink" Target="http://www.cdc.gov/" TargetMode="External"/><Relationship Id="rId30" Type="http://schemas.openxmlformats.org/officeDocument/2006/relationships/image" Target="../media/image37.png"/><Relationship Id="rId35" Type="http://schemas.openxmlformats.org/officeDocument/2006/relationships/image" Target="../media/image40.gif"/><Relationship Id="rId43" Type="http://schemas.openxmlformats.org/officeDocument/2006/relationships/image" Target="../media/image46.jpeg"/><Relationship Id="rId48" Type="http://schemas.openxmlformats.org/officeDocument/2006/relationships/image" Target="../media/image50.gif"/><Relationship Id="rId56" Type="http://schemas.openxmlformats.org/officeDocument/2006/relationships/image" Target="../media/image58.png"/><Relationship Id="rId64" Type="http://schemas.openxmlformats.org/officeDocument/2006/relationships/hyperlink" Target="http://www.directrelief.org/Index.aspx" TargetMode="External"/><Relationship Id="rId69" Type="http://schemas.openxmlformats.org/officeDocument/2006/relationships/image" Target="../media/image68.tiff"/><Relationship Id="rId77" Type="http://schemas.openxmlformats.org/officeDocument/2006/relationships/image" Target="../media/image76.png"/><Relationship Id="rId8" Type="http://schemas.microsoft.com/office/2007/relationships/hdphoto" Target="../media/hdphoto1.wdp"/><Relationship Id="rId51" Type="http://schemas.openxmlformats.org/officeDocument/2006/relationships/image" Target="../media/image53.jpeg"/><Relationship Id="rId72" Type="http://schemas.openxmlformats.org/officeDocument/2006/relationships/image" Target="../media/image71.tiff"/><Relationship Id="rId80" Type="http://schemas.openxmlformats.org/officeDocument/2006/relationships/oleObject" Target="../embeddings/oleObject2.bin"/><Relationship Id="rId85" Type="http://schemas.openxmlformats.org/officeDocument/2006/relationships/image" Target="../media/image82.png"/><Relationship Id="rId3" Type="http://schemas.openxmlformats.org/officeDocument/2006/relationships/image" Target="../media/image12.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tiff"/><Relationship Id="rId33" Type="http://schemas.openxmlformats.org/officeDocument/2006/relationships/hyperlink" Target="http://www.nestle.com/" TargetMode="External"/><Relationship Id="rId38" Type="http://schemas.openxmlformats.org/officeDocument/2006/relationships/image" Target="../media/image42.png"/><Relationship Id="rId46" Type="http://schemas.openxmlformats.org/officeDocument/2006/relationships/image" Target="../media/image48.gif"/><Relationship Id="rId59" Type="http://schemas.openxmlformats.org/officeDocument/2006/relationships/image" Target="../media/image60.jpeg"/><Relationship Id="rId67" Type="http://schemas.openxmlformats.org/officeDocument/2006/relationships/image" Target="../media/image66.tiff"/><Relationship Id="rId20" Type="http://schemas.openxmlformats.org/officeDocument/2006/relationships/image" Target="../media/image28.png"/><Relationship Id="rId41" Type="http://schemas.openxmlformats.org/officeDocument/2006/relationships/image" Target="../media/image44.gif"/><Relationship Id="rId54" Type="http://schemas.openxmlformats.org/officeDocument/2006/relationships/image" Target="../media/image56.png"/><Relationship Id="rId62" Type="http://schemas.openxmlformats.org/officeDocument/2006/relationships/hyperlink" Target="http://www.cardinal.com/" TargetMode="External"/><Relationship Id="rId70" Type="http://schemas.openxmlformats.org/officeDocument/2006/relationships/image" Target="../media/image69.tiff"/><Relationship Id="rId75" Type="http://schemas.openxmlformats.org/officeDocument/2006/relationships/image" Target="../media/image74.tiff"/><Relationship Id="rId83"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15.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5.png"/><Relationship Id="rId36" Type="http://schemas.openxmlformats.org/officeDocument/2006/relationships/hyperlink" Target="../Documents/Demos/Top100/CONGRATULATIONS%20Honeywell%20International%20%20You've%20been%20selected%20to%20receive%20a%2060-Day%20Test%20Drive%20of%20SAP%20CRM%202007!%20.htm" TargetMode="External"/><Relationship Id="rId49" Type="http://schemas.openxmlformats.org/officeDocument/2006/relationships/image" Target="../media/image51.png"/><Relationship Id="rId57" Type="http://schemas.openxmlformats.org/officeDocument/2006/relationships/hyperlink" Target="http://www.genband.com/" TargetMode="External"/><Relationship Id="rId10" Type="http://schemas.openxmlformats.org/officeDocument/2006/relationships/image" Target="../media/image18.png"/><Relationship Id="rId31" Type="http://schemas.openxmlformats.org/officeDocument/2006/relationships/hyperlink" Target="http://www.msu.edu/index.html" TargetMode="External"/><Relationship Id="rId44" Type="http://schemas.openxmlformats.org/officeDocument/2006/relationships/hyperlink" Target="http://rds.yahoo.com/_ylt=A0WTb_vHJlpMVi0AkbeJzbkF;_ylu=X3oDMTBwOWk2YjluBHBvcwMxBHNlYwNzcgR2dGlkA0kxMjNfNzM-/SIG=1eo2vdl66/EXP=1281062983/**http:/images.search.yahoo.com/images/view?back=http://images.search.yahoo.com/search/images?p=best+buy&amp;ei=UTF-8&amp;fr=yfp-t-701&amp;w=800&amp;h=551&amp;imgurl=hdcoupons.com/images/best_buy_1nkd.bmp&amp;rurl=http://hdcoupons.com/&amp;size=1MB&amp;name=best+buy+1nkd+bm...&amp;p=best+buy&amp;oid=f960dbcda6e98208&amp;fr2=&amp;no=1&amp;tt=3855861&amp;sigr=10ldla10o&amp;sigi=1164boig6&amp;sigb=12dm03rns" TargetMode="External"/><Relationship Id="rId52" Type="http://schemas.openxmlformats.org/officeDocument/2006/relationships/image" Target="../media/image54.jpeg"/><Relationship Id="rId60" Type="http://schemas.openxmlformats.org/officeDocument/2006/relationships/image" Target="../media/image61.jpeg"/><Relationship Id="rId65" Type="http://schemas.openxmlformats.org/officeDocument/2006/relationships/image" Target="../media/image64.png"/><Relationship Id="rId73" Type="http://schemas.openxmlformats.org/officeDocument/2006/relationships/image" Target="../media/image72.tiff"/><Relationship Id="rId78" Type="http://schemas.openxmlformats.org/officeDocument/2006/relationships/oleObject" Target="../embeddings/oleObject1.bin"/><Relationship Id="rId81" Type="http://schemas.openxmlformats.org/officeDocument/2006/relationships/image" Target="../media/image78.wmf"/><Relationship Id="rId86" Type="http://schemas.openxmlformats.org/officeDocument/2006/relationships/image" Target="../media/image83.png"/><Relationship Id="rId4" Type="http://schemas.openxmlformats.org/officeDocument/2006/relationships/image" Target="../media/image13.png"/><Relationship Id="rId9"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image" Target="../media/image26.png"/><Relationship Id="rId39" Type="http://schemas.openxmlformats.org/officeDocument/2006/relationships/hyperlink" Target="http://www.cokecce.com/" TargetMode="External"/><Relationship Id="rId34" Type="http://schemas.openxmlformats.org/officeDocument/2006/relationships/image" Target="../media/image39.jpeg"/><Relationship Id="rId50" Type="http://schemas.openxmlformats.org/officeDocument/2006/relationships/image" Target="../media/image52.jpeg"/><Relationship Id="rId55" Type="http://schemas.openxmlformats.org/officeDocument/2006/relationships/image" Target="../media/image57.jpeg"/><Relationship Id="rId76" Type="http://schemas.openxmlformats.org/officeDocument/2006/relationships/image" Target="../media/image75.tiff"/><Relationship Id="rId7" Type="http://schemas.openxmlformats.org/officeDocument/2006/relationships/image" Target="../media/image16.png"/><Relationship Id="rId71" Type="http://schemas.openxmlformats.org/officeDocument/2006/relationships/image" Target="../media/image70.tiff"/><Relationship Id="rId2" Type="http://schemas.openxmlformats.org/officeDocument/2006/relationships/notesSlide" Target="../notesSlides/notesSlide3.xml"/><Relationship Id="rId29" Type="http://schemas.openxmlformats.org/officeDocument/2006/relationships/image" Target="../media/image36.png"/><Relationship Id="rId24" Type="http://schemas.openxmlformats.org/officeDocument/2006/relationships/image" Target="../media/image32.jpeg"/><Relationship Id="rId40" Type="http://schemas.openxmlformats.org/officeDocument/2006/relationships/image" Target="../media/image43.png"/><Relationship Id="rId45" Type="http://schemas.openxmlformats.org/officeDocument/2006/relationships/image" Target="../media/image47.jpeg"/><Relationship Id="rId66" Type="http://schemas.openxmlformats.org/officeDocument/2006/relationships/image" Target="../media/image65.tiff"/><Relationship Id="rId61" Type="http://schemas.openxmlformats.org/officeDocument/2006/relationships/image" Target="../media/image62.tiff"/><Relationship Id="rId82" Type="http://schemas.openxmlformats.org/officeDocument/2006/relationships/image" Target="../media/image7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6" Type="http://schemas.openxmlformats.org/officeDocument/2006/relationships/image" Target="../media/image113.png"/><Relationship Id="rId21" Type="http://schemas.openxmlformats.org/officeDocument/2006/relationships/image" Target="../media/image108.png"/><Relationship Id="rId42" Type="http://schemas.openxmlformats.org/officeDocument/2006/relationships/image" Target="../media/image129.png"/><Relationship Id="rId47" Type="http://schemas.openxmlformats.org/officeDocument/2006/relationships/image" Target="../media/image134.png"/><Relationship Id="rId63" Type="http://schemas.openxmlformats.org/officeDocument/2006/relationships/image" Target="../media/image150.png"/><Relationship Id="rId68" Type="http://schemas.openxmlformats.org/officeDocument/2006/relationships/image" Target="../media/image155.png"/><Relationship Id="rId16" Type="http://schemas.openxmlformats.org/officeDocument/2006/relationships/image" Target="../media/image103.png"/><Relationship Id="rId11" Type="http://schemas.openxmlformats.org/officeDocument/2006/relationships/image" Target="../media/image98.png"/><Relationship Id="rId32" Type="http://schemas.openxmlformats.org/officeDocument/2006/relationships/image" Target="../media/image119.png"/><Relationship Id="rId37" Type="http://schemas.openxmlformats.org/officeDocument/2006/relationships/image" Target="../media/image124.png"/><Relationship Id="rId53" Type="http://schemas.openxmlformats.org/officeDocument/2006/relationships/image" Target="../media/image140.png"/><Relationship Id="rId58" Type="http://schemas.openxmlformats.org/officeDocument/2006/relationships/image" Target="../media/image145.png"/><Relationship Id="rId74" Type="http://schemas.openxmlformats.org/officeDocument/2006/relationships/image" Target="../media/image161.png"/><Relationship Id="rId79" Type="http://schemas.openxmlformats.org/officeDocument/2006/relationships/image" Target="../media/image166.png"/><Relationship Id="rId5" Type="http://schemas.openxmlformats.org/officeDocument/2006/relationships/image" Target="../media/image92.png"/><Relationship Id="rId61" Type="http://schemas.openxmlformats.org/officeDocument/2006/relationships/image" Target="../media/image148.png"/><Relationship Id="rId82" Type="http://schemas.openxmlformats.org/officeDocument/2006/relationships/image" Target="../media/image169.png"/><Relationship Id="rId19" Type="http://schemas.openxmlformats.org/officeDocument/2006/relationships/image" Target="../media/image106.png"/><Relationship Id="rId14" Type="http://schemas.openxmlformats.org/officeDocument/2006/relationships/image" Target="../media/image101.png"/><Relationship Id="rId22" Type="http://schemas.openxmlformats.org/officeDocument/2006/relationships/image" Target="../media/image109.png"/><Relationship Id="rId27" Type="http://schemas.openxmlformats.org/officeDocument/2006/relationships/image" Target="../media/image114.png"/><Relationship Id="rId30" Type="http://schemas.openxmlformats.org/officeDocument/2006/relationships/image" Target="../media/image117.png"/><Relationship Id="rId35" Type="http://schemas.openxmlformats.org/officeDocument/2006/relationships/image" Target="../media/image122.png"/><Relationship Id="rId43" Type="http://schemas.openxmlformats.org/officeDocument/2006/relationships/image" Target="../media/image130.png"/><Relationship Id="rId48" Type="http://schemas.openxmlformats.org/officeDocument/2006/relationships/image" Target="../media/image135.png"/><Relationship Id="rId56" Type="http://schemas.openxmlformats.org/officeDocument/2006/relationships/image" Target="../media/image143.png"/><Relationship Id="rId64" Type="http://schemas.openxmlformats.org/officeDocument/2006/relationships/image" Target="../media/image151.png"/><Relationship Id="rId69" Type="http://schemas.openxmlformats.org/officeDocument/2006/relationships/image" Target="../media/image156.png"/><Relationship Id="rId77" Type="http://schemas.openxmlformats.org/officeDocument/2006/relationships/image" Target="../media/image164.png"/><Relationship Id="rId8" Type="http://schemas.openxmlformats.org/officeDocument/2006/relationships/image" Target="../media/image95.png"/><Relationship Id="rId51" Type="http://schemas.openxmlformats.org/officeDocument/2006/relationships/image" Target="../media/image138.png"/><Relationship Id="rId72" Type="http://schemas.openxmlformats.org/officeDocument/2006/relationships/image" Target="../media/image159.png"/><Relationship Id="rId80" Type="http://schemas.openxmlformats.org/officeDocument/2006/relationships/image" Target="../media/image167.png"/><Relationship Id="rId3" Type="http://schemas.openxmlformats.org/officeDocument/2006/relationships/image" Target="../media/image91.png"/><Relationship Id="rId12" Type="http://schemas.openxmlformats.org/officeDocument/2006/relationships/image" Target="../media/image99.png"/><Relationship Id="rId17" Type="http://schemas.openxmlformats.org/officeDocument/2006/relationships/image" Target="../media/image104.png"/><Relationship Id="rId25" Type="http://schemas.openxmlformats.org/officeDocument/2006/relationships/image" Target="../media/image112.png"/><Relationship Id="rId33" Type="http://schemas.openxmlformats.org/officeDocument/2006/relationships/image" Target="../media/image120.png"/><Relationship Id="rId38" Type="http://schemas.openxmlformats.org/officeDocument/2006/relationships/image" Target="../media/image125.png"/><Relationship Id="rId46" Type="http://schemas.openxmlformats.org/officeDocument/2006/relationships/image" Target="../media/image133.png"/><Relationship Id="rId59" Type="http://schemas.openxmlformats.org/officeDocument/2006/relationships/image" Target="../media/image146.png"/><Relationship Id="rId67" Type="http://schemas.openxmlformats.org/officeDocument/2006/relationships/image" Target="../media/image154.png"/><Relationship Id="rId20" Type="http://schemas.openxmlformats.org/officeDocument/2006/relationships/image" Target="../media/image107.png"/><Relationship Id="rId41" Type="http://schemas.openxmlformats.org/officeDocument/2006/relationships/image" Target="../media/image128.png"/><Relationship Id="rId54" Type="http://schemas.openxmlformats.org/officeDocument/2006/relationships/image" Target="../media/image141.png"/><Relationship Id="rId62" Type="http://schemas.openxmlformats.org/officeDocument/2006/relationships/image" Target="../media/image149.png"/><Relationship Id="rId70" Type="http://schemas.openxmlformats.org/officeDocument/2006/relationships/image" Target="../media/image157.png"/><Relationship Id="rId75" Type="http://schemas.openxmlformats.org/officeDocument/2006/relationships/image" Target="../media/image162.png"/><Relationship Id="rId1" Type="http://schemas.openxmlformats.org/officeDocument/2006/relationships/slideLayout" Target="../slideLayouts/slideLayout6.xml"/><Relationship Id="rId6" Type="http://schemas.openxmlformats.org/officeDocument/2006/relationships/image" Target="../media/image93.png"/><Relationship Id="rId15" Type="http://schemas.openxmlformats.org/officeDocument/2006/relationships/image" Target="../media/image102.png"/><Relationship Id="rId23" Type="http://schemas.openxmlformats.org/officeDocument/2006/relationships/image" Target="../media/image110.png"/><Relationship Id="rId28" Type="http://schemas.openxmlformats.org/officeDocument/2006/relationships/image" Target="../media/image115.png"/><Relationship Id="rId36" Type="http://schemas.openxmlformats.org/officeDocument/2006/relationships/image" Target="../media/image123.png"/><Relationship Id="rId49" Type="http://schemas.openxmlformats.org/officeDocument/2006/relationships/image" Target="../media/image136.png"/><Relationship Id="rId57" Type="http://schemas.openxmlformats.org/officeDocument/2006/relationships/image" Target="../media/image144.png"/><Relationship Id="rId10" Type="http://schemas.openxmlformats.org/officeDocument/2006/relationships/image" Target="../media/image97.png"/><Relationship Id="rId31" Type="http://schemas.openxmlformats.org/officeDocument/2006/relationships/image" Target="../media/image118.png"/><Relationship Id="rId44" Type="http://schemas.openxmlformats.org/officeDocument/2006/relationships/image" Target="../media/image131.png"/><Relationship Id="rId52" Type="http://schemas.openxmlformats.org/officeDocument/2006/relationships/image" Target="../media/image139.png"/><Relationship Id="rId60" Type="http://schemas.openxmlformats.org/officeDocument/2006/relationships/image" Target="../media/image147.png"/><Relationship Id="rId65" Type="http://schemas.openxmlformats.org/officeDocument/2006/relationships/image" Target="../media/image152.png"/><Relationship Id="rId73" Type="http://schemas.openxmlformats.org/officeDocument/2006/relationships/image" Target="../media/image160.png"/><Relationship Id="rId78" Type="http://schemas.openxmlformats.org/officeDocument/2006/relationships/image" Target="../media/image165.jpeg"/><Relationship Id="rId81" Type="http://schemas.openxmlformats.org/officeDocument/2006/relationships/image" Target="../media/image168.png"/><Relationship Id="rId4" Type="http://schemas.openxmlformats.org/officeDocument/2006/relationships/hyperlink" Target="https://www.istockphoto.com/vector/vector-isometric-pie-chart-design-modern-template-for-creating-infographics-gm1029317046-275856042" TargetMode="External"/><Relationship Id="rId9" Type="http://schemas.openxmlformats.org/officeDocument/2006/relationships/image" Target="../media/image96.png"/><Relationship Id="rId13" Type="http://schemas.openxmlformats.org/officeDocument/2006/relationships/image" Target="../media/image100.png"/><Relationship Id="rId18" Type="http://schemas.openxmlformats.org/officeDocument/2006/relationships/image" Target="../media/image105.png"/><Relationship Id="rId39" Type="http://schemas.openxmlformats.org/officeDocument/2006/relationships/image" Target="../media/image126.png"/><Relationship Id="rId34" Type="http://schemas.openxmlformats.org/officeDocument/2006/relationships/image" Target="../media/image121.png"/><Relationship Id="rId50" Type="http://schemas.openxmlformats.org/officeDocument/2006/relationships/image" Target="../media/image137.png"/><Relationship Id="rId55" Type="http://schemas.openxmlformats.org/officeDocument/2006/relationships/image" Target="../media/image142.png"/><Relationship Id="rId76" Type="http://schemas.openxmlformats.org/officeDocument/2006/relationships/image" Target="../media/image163.png"/><Relationship Id="rId7" Type="http://schemas.openxmlformats.org/officeDocument/2006/relationships/image" Target="../media/image94.png"/><Relationship Id="rId71" Type="http://schemas.openxmlformats.org/officeDocument/2006/relationships/image" Target="../media/image158.png"/><Relationship Id="rId2" Type="http://schemas.openxmlformats.org/officeDocument/2006/relationships/notesSlide" Target="../notesSlides/notesSlide7.xml"/><Relationship Id="rId29" Type="http://schemas.openxmlformats.org/officeDocument/2006/relationships/image" Target="../media/image116.png"/><Relationship Id="rId24" Type="http://schemas.openxmlformats.org/officeDocument/2006/relationships/image" Target="../media/image111.png"/><Relationship Id="rId40" Type="http://schemas.openxmlformats.org/officeDocument/2006/relationships/image" Target="../media/image127.png"/><Relationship Id="rId45" Type="http://schemas.openxmlformats.org/officeDocument/2006/relationships/image" Target="../media/image132.png"/><Relationship Id="rId66" Type="http://schemas.openxmlformats.org/officeDocument/2006/relationships/image" Target="../media/image153.png"/></Relationships>
</file>

<file path=ppt/slides/_rels/slide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hyperlink" Target="https://www.idc.com/getdoc.jsp?containerId=US48506522&amp;pageType=PRINTFRIENDLY" TargetMode="External"/><Relationship Id="rId3" Type="http://schemas.openxmlformats.org/officeDocument/2006/relationships/image" Target="../media/image171.png"/><Relationship Id="rId7" Type="http://schemas.openxmlformats.org/officeDocument/2006/relationships/hyperlink" Target="https://drive.google.com/file/d/1QEaInc4krT4O2wboX21VrJjzNecxB2ss/view"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 Id="rId9" Type="http://schemas.openxmlformats.org/officeDocument/2006/relationships/hyperlink" Target="https://drive.google.com/file/d/1cuKrkWoRAHMY626zBF4ueW3atXOea-So/view?usp=shar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5B72D-7602-A340-B17E-A920EB7E48B1}"/>
              </a:ext>
            </a:extLst>
          </p:cNvPr>
          <p:cNvSpPr txBox="1">
            <a:spLocks/>
          </p:cNvSpPr>
          <p:nvPr/>
        </p:nvSpPr>
        <p:spPr>
          <a:xfrm>
            <a:off x="692042" y="941984"/>
            <a:ext cx="9120368" cy="2071707"/>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3600" dirty="0">
                <a:solidFill>
                  <a:schemeClr val="tx1"/>
                </a:solidFill>
                <a:latin typeface="Arial" panose="020B0604020202020204" pitchFamily="34" charset="0"/>
                <a:cs typeface="Arial" panose="020B0604020202020204" pitchFamily="34" charset="0"/>
              </a:rPr>
              <a:t>How Splunk Runs SAP (&amp; Splunk) </a:t>
            </a:r>
          </a:p>
          <a:p>
            <a:r>
              <a:rPr lang="en-US" sz="3600" dirty="0">
                <a:solidFill>
                  <a:schemeClr val="tx1"/>
                </a:solidFill>
                <a:latin typeface="Arial" panose="020B0604020202020204" pitchFamily="34" charset="0"/>
                <a:cs typeface="Arial" panose="020B0604020202020204" pitchFamily="34" charset="0"/>
              </a:rPr>
              <a:t>To Drive Digital Resilience</a:t>
            </a:r>
          </a:p>
          <a:p>
            <a:r>
              <a:rPr lang="en-US" sz="2800" b="0" dirty="0">
                <a:solidFill>
                  <a:schemeClr val="tx1"/>
                </a:solidFill>
                <a:latin typeface="Arial" panose="020B0604020202020204" pitchFamily="34" charset="0"/>
                <a:cs typeface="Arial" panose="020B0604020202020204" pitchFamily="34" charset="0"/>
              </a:rPr>
              <a:t>Thursday, September 21</a:t>
            </a:r>
            <a:r>
              <a:rPr lang="en-US" sz="2800" b="0" baseline="30000" dirty="0">
                <a:solidFill>
                  <a:schemeClr val="tx1"/>
                </a:solidFill>
                <a:latin typeface="Arial" panose="020B0604020202020204" pitchFamily="34" charset="0"/>
                <a:cs typeface="Arial" panose="020B0604020202020204" pitchFamily="34" charset="0"/>
              </a:rPr>
              <a:t>st</a:t>
            </a:r>
            <a:r>
              <a:rPr lang="en-US" sz="2800" b="0" dirty="0">
                <a:solidFill>
                  <a:schemeClr val="tx1"/>
                </a:solidFill>
                <a:latin typeface="Arial" panose="020B0604020202020204" pitchFamily="34" charset="0"/>
                <a:cs typeface="Arial" panose="020B0604020202020204" pitchFamily="34" charset="0"/>
              </a:rPr>
              <a:t>, 2023</a:t>
            </a:r>
            <a:br>
              <a:rPr lang="en-US" sz="2800" b="0" dirty="0">
                <a:solidFill>
                  <a:schemeClr val="tx1"/>
                </a:solidFill>
                <a:latin typeface="Arial" panose="020B0604020202020204" pitchFamily="34" charset="0"/>
                <a:cs typeface="Arial" panose="020B0604020202020204" pitchFamily="34" charset="0"/>
              </a:rPr>
            </a:br>
            <a:br>
              <a:rPr lang="en-US" sz="3600" dirty="0">
                <a:solidFill>
                  <a:schemeClr val="tx1"/>
                </a:solidFill>
                <a:latin typeface="Arial" panose="020B0604020202020204" pitchFamily="34" charset="0"/>
                <a:cs typeface="Arial" panose="020B0604020202020204" pitchFamily="34" charset="0"/>
              </a:rPr>
            </a:br>
            <a:endParaRPr lang="en-US" sz="3200" b="0" dirty="0">
              <a:solidFill>
                <a:schemeClr val="tx1"/>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2EDED0A-8383-45E2-8E22-529D92DC2D0A}"/>
              </a:ext>
            </a:extLst>
          </p:cNvPr>
          <p:cNvSpPr txBox="1">
            <a:spLocks/>
          </p:cNvSpPr>
          <p:nvPr/>
        </p:nvSpPr>
        <p:spPr>
          <a:xfrm>
            <a:off x="478702" y="4651543"/>
            <a:ext cx="4835169" cy="1467683"/>
          </a:xfrm>
          <a:prstGeom prst="rect">
            <a:avLst/>
          </a:prstGeom>
          <a:noFill/>
          <a:ln>
            <a:noFill/>
          </a:ln>
          <a:effectLst/>
        </p:spPr>
        <p:txBody>
          <a:bodyPr lIns="91440" tIns="45720" rIns="91440" bIns="45720" anchor="t"/>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endParaRPr lang="en-US" sz="3200" b="0" dirty="0">
              <a:solidFill>
                <a:schemeClr val="tx1"/>
              </a:solidFill>
              <a:latin typeface="Arial" panose="020B0604020202020204" pitchFamily="34" charset="0"/>
              <a:cs typeface="Arial" panose="020B0604020202020204" pitchFamily="34" charset="0"/>
            </a:endParaRPr>
          </a:p>
          <a:p>
            <a:br>
              <a:rPr lang="en-US" sz="3200" b="0" dirty="0">
                <a:latin typeface="Arial" panose="020B0604020202020204" pitchFamily="34" charset="0"/>
                <a:cs typeface="Arial" panose="020B0604020202020204" pitchFamily="34" charset="0"/>
              </a:rPr>
            </a:br>
            <a:endParaRPr lang="en-US" sz="3200" b="0">
              <a:solidFill>
                <a:schemeClr val="tx1"/>
              </a:solidFill>
              <a:latin typeface="Arial" panose="020B0604020202020204" pitchFamily="34" charset="0"/>
              <a:cs typeface="Arial" panose="020B0604020202020204" pitchFamily="34" charset="0"/>
            </a:endParaRPr>
          </a:p>
          <a:p>
            <a:endParaRPr lang="en-US" sz="3200" b="0" dirty="0">
              <a:solidFill>
                <a:schemeClr val="tx1"/>
              </a:solidFill>
              <a:latin typeface="Arial" panose="020B0604020202020204" pitchFamily="34" charset="0"/>
              <a:cs typeface="Arial" panose="020B0604020202020204" pitchFamily="34" charset="0"/>
            </a:endParaRPr>
          </a:p>
        </p:txBody>
      </p:sp>
      <p:pic>
        <p:nvPicPr>
          <p:cNvPr id="4" name="Picture 3" descr="A person smiling for the camera&#10;&#10;Description automatically generated with medium confidence">
            <a:extLst>
              <a:ext uri="{FF2B5EF4-FFF2-40B4-BE49-F238E27FC236}">
                <a16:creationId xmlns:a16="http://schemas.microsoft.com/office/drawing/2014/main" id="{E7498B74-6C1B-63B0-46BD-450E4687A13F}"/>
              </a:ext>
            </a:extLst>
          </p:cNvPr>
          <p:cNvPicPr>
            <a:picLocks noChangeAspect="1"/>
          </p:cNvPicPr>
          <p:nvPr/>
        </p:nvPicPr>
        <p:blipFill>
          <a:blip r:embed="rId3"/>
          <a:stretch>
            <a:fillRect/>
          </a:stretch>
        </p:blipFill>
        <p:spPr>
          <a:xfrm>
            <a:off x="966599" y="2931427"/>
            <a:ext cx="1294086" cy="1415883"/>
          </a:xfrm>
          <a:prstGeom prst="ellipse">
            <a:avLst/>
          </a:prstGeom>
        </p:spPr>
      </p:pic>
      <p:sp>
        <p:nvSpPr>
          <p:cNvPr id="5" name="Frame 4">
            <a:extLst>
              <a:ext uri="{FF2B5EF4-FFF2-40B4-BE49-F238E27FC236}">
                <a16:creationId xmlns:a16="http://schemas.microsoft.com/office/drawing/2014/main" id="{E0FDB969-5C43-B8F8-A675-55DFCC67B2F4}"/>
              </a:ext>
            </a:extLst>
          </p:cNvPr>
          <p:cNvSpPr/>
          <p:nvPr/>
        </p:nvSpPr>
        <p:spPr>
          <a:xfrm>
            <a:off x="819453" y="2804608"/>
            <a:ext cx="5509429" cy="1600156"/>
          </a:xfrm>
          <a:prstGeom prst="frame">
            <a:avLst>
              <a:gd name="adj1" fmla="val 3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8AE8128C-97CC-9F48-5F7E-5BFE18604709}"/>
              </a:ext>
            </a:extLst>
          </p:cNvPr>
          <p:cNvSpPr txBox="1"/>
          <p:nvPr/>
        </p:nvSpPr>
        <p:spPr>
          <a:xfrm>
            <a:off x="2407830" y="2909198"/>
            <a:ext cx="6096000" cy="1323439"/>
          </a:xfrm>
          <a:prstGeom prst="rect">
            <a:avLst/>
          </a:prstGeom>
          <a:noFill/>
        </p:spPr>
        <p:txBody>
          <a:bodyPr wrap="square">
            <a:spAutoFit/>
          </a:bodyPr>
          <a:lstStyle/>
          <a:p>
            <a:pPr algn="l"/>
            <a:r>
              <a:rPr lang="en-US" sz="1600" b="1" i="0" u="none" strike="noStrike" dirty="0">
                <a:solidFill>
                  <a:srgbClr val="000000"/>
                </a:solidFill>
                <a:effectLst/>
                <a:latin typeface="Arial" panose="020B0604020202020204" pitchFamily="34" charset="0"/>
              </a:rPr>
              <a:t>Keith </a:t>
            </a:r>
            <a:r>
              <a:rPr lang="en-US" sz="1600" b="1" i="0" u="none" strike="noStrike" dirty="0" err="1">
                <a:solidFill>
                  <a:srgbClr val="000000"/>
                </a:solidFill>
                <a:effectLst/>
                <a:latin typeface="Arial" panose="020B0604020202020204" pitchFamily="34" charset="0"/>
              </a:rPr>
              <a:t>Hontz</a:t>
            </a:r>
            <a:endParaRPr lang="en-US" sz="1600" b="0" i="0" u="none" strike="noStrike" dirty="0">
              <a:solidFill>
                <a:srgbClr val="222222"/>
              </a:solidFill>
              <a:effectLst/>
              <a:latin typeface="Arial" panose="020B0604020202020204" pitchFamily="34" charset="0"/>
            </a:endParaRPr>
          </a:p>
          <a:p>
            <a:pPr algn="l"/>
            <a:r>
              <a:rPr lang="en-US" sz="1600" b="0" i="0" u="none" strike="noStrike" dirty="0">
                <a:solidFill>
                  <a:srgbClr val="222222"/>
                </a:solidFill>
                <a:effectLst/>
                <a:latin typeface="Arial" panose="020B0604020202020204" pitchFamily="34" charset="0"/>
              </a:rPr>
              <a:t>Global Head of SAP Alliance</a:t>
            </a:r>
          </a:p>
          <a:p>
            <a:r>
              <a:rPr lang="en-US" sz="1600" b="0" i="0" u="none" strike="noStrike" dirty="0">
                <a:solidFill>
                  <a:srgbClr val="222222"/>
                </a:solidFill>
                <a:effectLst/>
                <a:latin typeface="Arial" panose="020B0604020202020204" pitchFamily="34" charset="0"/>
              </a:rPr>
              <a:t>Splunk Inc. |</a:t>
            </a:r>
            <a:r>
              <a:rPr lang="en-US" sz="1600" b="0" i="0" u="none" strike="noStrike" dirty="0">
                <a:solidFill>
                  <a:srgbClr val="313131"/>
                </a:solidFill>
                <a:effectLst/>
                <a:latin typeface="Arial" panose="020B0604020202020204" pitchFamily="34" charset="0"/>
              </a:rPr>
              <a:t> </a:t>
            </a:r>
            <a:r>
              <a:rPr lang="en-US" sz="1600" b="0" i="0" u="none" strike="noStrike" dirty="0">
                <a:solidFill>
                  <a:srgbClr val="0000FF"/>
                </a:solidFill>
                <a:effectLst/>
                <a:latin typeface="Arial" panose="020B0604020202020204" pitchFamily="34" charset="0"/>
                <a:hlinkClick r:id="rId4"/>
              </a:rPr>
              <a:t>www.splunk.com/sap</a:t>
            </a:r>
            <a:br>
              <a:rPr lang="en-US" sz="1600" b="0" i="0" u="none" strike="noStrike" dirty="0">
                <a:solidFill>
                  <a:srgbClr val="222222"/>
                </a:solidFill>
                <a:effectLst/>
                <a:latin typeface="Arial" panose="020B0604020202020204" pitchFamily="34" charset="0"/>
              </a:rPr>
            </a:br>
            <a:r>
              <a:rPr lang="en-US" sz="1600" b="0" i="0" u="none" strike="noStrike" dirty="0">
                <a:solidFill>
                  <a:srgbClr val="222222"/>
                </a:solidFill>
                <a:effectLst/>
                <a:latin typeface="Arial" panose="020B0604020202020204" pitchFamily="34" charset="0"/>
              </a:rPr>
              <a:t>+1 (484) 431-0104 | </a:t>
            </a:r>
            <a:r>
              <a:rPr lang="en-US" sz="1600" b="0" i="0" u="none" strike="noStrike" dirty="0">
                <a:solidFill>
                  <a:srgbClr val="1155CC"/>
                </a:solidFill>
                <a:effectLst/>
                <a:latin typeface="Arial" panose="020B0604020202020204" pitchFamily="34" charset="0"/>
                <a:hlinkClick r:id="rId5"/>
              </a:rPr>
              <a:t>khontz@splunk.com</a:t>
            </a:r>
            <a:endParaRPr lang="en-US" sz="1600" b="0" i="0" u="none" strike="noStrike" dirty="0">
              <a:solidFill>
                <a:srgbClr val="1155CC"/>
              </a:solidFill>
              <a:effectLst/>
              <a:latin typeface="Arial" panose="020B0604020202020204" pitchFamily="34" charset="0"/>
            </a:endParaRPr>
          </a:p>
          <a:p>
            <a:pPr algn="l"/>
            <a:r>
              <a:rPr lang="en-US" sz="1600" b="0" i="0" u="none" strike="noStrike" dirty="0">
                <a:solidFill>
                  <a:srgbClr val="222222"/>
                </a:solidFill>
                <a:effectLst/>
                <a:latin typeface="Arial" panose="020B0604020202020204" pitchFamily="34" charset="0"/>
              </a:rPr>
              <a:t>PHILADELPHIA | AMER | APAC | EMEA</a:t>
            </a:r>
          </a:p>
        </p:txBody>
      </p:sp>
      <p:sp>
        <p:nvSpPr>
          <p:cNvPr id="7" name="Frame 6">
            <a:extLst>
              <a:ext uri="{FF2B5EF4-FFF2-40B4-BE49-F238E27FC236}">
                <a16:creationId xmlns:a16="http://schemas.microsoft.com/office/drawing/2014/main" id="{7F78E69F-E911-D390-2DF8-153206775550}"/>
              </a:ext>
            </a:extLst>
          </p:cNvPr>
          <p:cNvSpPr/>
          <p:nvPr/>
        </p:nvSpPr>
        <p:spPr>
          <a:xfrm>
            <a:off x="819453" y="4436305"/>
            <a:ext cx="5509429" cy="1600156"/>
          </a:xfrm>
          <a:prstGeom prst="frame">
            <a:avLst>
              <a:gd name="adj1" fmla="val 3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611875A1-0946-347C-9771-7FDD96747FA9}"/>
              </a:ext>
            </a:extLst>
          </p:cNvPr>
          <p:cNvSpPr txBox="1"/>
          <p:nvPr/>
        </p:nvSpPr>
        <p:spPr>
          <a:xfrm>
            <a:off x="2407830" y="4540895"/>
            <a:ext cx="6096000" cy="1323439"/>
          </a:xfrm>
          <a:prstGeom prst="rect">
            <a:avLst/>
          </a:prstGeom>
          <a:noFill/>
        </p:spPr>
        <p:txBody>
          <a:bodyPr wrap="square">
            <a:spAutoFit/>
          </a:bodyPr>
          <a:lstStyle/>
          <a:p>
            <a:pPr algn="l"/>
            <a:r>
              <a:rPr lang="en-US" sz="1600" b="1" i="0" u="none" strike="noStrike" dirty="0">
                <a:solidFill>
                  <a:srgbClr val="000000"/>
                </a:solidFill>
                <a:effectLst/>
                <a:latin typeface="Arial" panose="020B0604020202020204" pitchFamily="34" charset="0"/>
              </a:rPr>
              <a:t>Brandon Kurtz</a:t>
            </a:r>
            <a:endParaRPr lang="en-US" sz="1600" b="0" i="0" u="none" strike="noStrike" dirty="0">
              <a:solidFill>
                <a:srgbClr val="222222"/>
              </a:solidFill>
              <a:effectLst/>
              <a:latin typeface="Arial" panose="020B0604020202020204" pitchFamily="34" charset="0"/>
            </a:endParaRPr>
          </a:p>
          <a:p>
            <a:pPr algn="l"/>
            <a:r>
              <a:rPr lang="en-US" sz="1600" b="0" i="0" u="none" strike="noStrike" dirty="0">
                <a:solidFill>
                  <a:srgbClr val="222222"/>
                </a:solidFill>
                <a:effectLst/>
                <a:latin typeface="Arial" panose="020B0604020202020204" pitchFamily="34" charset="0"/>
              </a:rPr>
              <a:t>Regional Sales Manager</a:t>
            </a:r>
          </a:p>
          <a:p>
            <a:r>
              <a:rPr lang="en-US" sz="1600" b="0" i="0" u="none" strike="noStrike" dirty="0">
                <a:solidFill>
                  <a:srgbClr val="222222"/>
                </a:solidFill>
                <a:effectLst/>
                <a:latin typeface="Arial" panose="020B0604020202020204" pitchFamily="34" charset="0"/>
              </a:rPr>
              <a:t>Splunk Inc. |</a:t>
            </a:r>
            <a:r>
              <a:rPr lang="en-US" sz="1600" b="0" i="0" u="none" strike="noStrike" dirty="0">
                <a:solidFill>
                  <a:srgbClr val="313131"/>
                </a:solidFill>
                <a:effectLst/>
                <a:latin typeface="Arial" panose="020B0604020202020204" pitchFamily="34" charset="0"/>
              </a:rPr>
              <a:t> </a:t>
            </a:r>
            <a:r>
              <a:rPr lang="en-US" sz="1600" b="0" i="0" u="none" strike="noStrike" dirty="0">
                <a:solidFill>
                  <a:srgbClr val="0000FF"/>
                </a:solidFill>
                <a:effectLst/>
                <a:latin typeface="Arial" panose="020B0604020202020204" pitchFamily="34" charset="0"/>
                <a:hlinkClick r:id="rId4"/>
              </a:rPr>
              <a:t>www.splunk.com/sap</a:t>
            </a:r>
            <a:br>
              <a:rPr lang="en-US" sz="1600" b="0" i="0" u="none" strike="noStrike" dirty="0">
                <a:solidFill>
                  <a:srgbClr val="222222"/>
                </a:solidFill>
                <a:effectLst/>
                <a:latin typeface="Arial" panose="020B0604020202020204" pitchFamily="34" charset="0"/>
              </a:rPr>
            </a:br>
            <a:r>
              <a:rPr lang="en-US" sz="1600" b="0" i="0" u="none" strike="noStrike" dirty="0">
                <a:solidFill>
                  <a:srgbClr val="222222"/>
                </a:solidFill>
                <a:effectLst/>
                <a:latin typeface="Arial" panose="020B0604020202020204" pitchFamily="34" charset="0"/>
              </a:rPr>
              <a:t>1 (215) 410-9740 | </a:t>
            </a:r>
            <a:r>
              <a:rPr lang="en-US" sz="1600" b="0" i="0" u="none" strike="noStrike" dirty="0">
                <a:solidFill>
                  <a:srgbClr val="1155CC"/>
                </a:solidFill>
                <a:effectLst/>
                <a:latin typeface="Arial" panose="020B0604020202020204" pitchFamily="34" charset="0"/>
                <a:hlinkClick r:id="rId5"/>
              </a:rPr>
              <a:t>bkurtz@splunk.com</a:t>
            </a:r>
            <a:endParaRPr lang="en-US" sz="1600" b="0" i="0" u="none" strike="noStrike" dirty="0">
              <a:solidFill>
                <a:srgbClr val="1155CC"/>
              </a:solidFill>
              <a:effectLst/>
              <a:latin typeface="Arial" panose="020B0604020202020204" pitchFamily="34" charset="0"/>
            </a:endParaRPr>
          </a:p>
          <a:p>
            <a:pPr algn="l"/>
            <a:r>
              <a:rPr lang="en-US" sz="1600" b="0" i="0" u="none" strike="noStrike" dirty="0">
                <a:solidFill>
                  <a:srgbClr val="222222"/>
                </a:solidFill>
                <a:effectLst/>
                <a:latin typeface="Arial" panose="020B0604020202020204" pitchFamily="34" charset="0"/>
              </a:rPr>
              <a:t>PHILADELPHIA | AMER | APAC | EMEA</a:t>
            </a:r>
          </a:p>
        </p:txBody>
      </p:sp>
      <p:pic>
        <p:nvPicPr>
          <p:cNvPr id="9" name="Picture 2" descr="profile picture">
            <a:extLst>
              <a:ext uri="{FF2B5EF4-FFF2-40B4-BE49-F238E27FC236}">
                <a16:creationId xmlns:a16="http://schemas.microsoft.com/office/drawing/2014/main" id="{794BB0E0-717B-7B50-4074-DF80D176F047}"/>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951922" y="4540895"/>
            <a:ext cx="1323439" cy="1323439"/>
          </a:xfrm>
          <a:prstGeom prst="ellipse">
            <a:avLst/>
          </a:prstGeom>
          <a:noFill/>
          <a:extLst>
            <a:ext uri="{909E8E84-426E-40DD-AFC4-6F175D3DCCD1}">
              <a14:hiddenFill xmlns:a14="http://schemas.microsoft.com/office/drawing/2010/main">
                <a:solidFill>
                  <a:srgbClr val="FFFFFF"/>
                </a:solidFill>
              </a14:hiddenFill>
            </a:ext>
          </a:extLst>
        </p:spPr>
      </p:pic>
      <p:pic>
        <p:nvPicPr>
          <p:cNvPr id="10" name="Google Shape;18;p20">
            <a:extLst>
              <a:ext uri="{FF2B5EF4-FFF2-40B4-BE49-F238E27FC236}">
                <a16:creationId xmlns:a16="http://schemas.microsoft.com/office/drawing/2014/main" id="{6A6145B7-E2BD-C918-80C8-015C77ED5C51}"/>
              </a:ext>
            </a:extLst>
          </p:cNvPr>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692042" y="5968924"/>
            <a:ext cx="3935957" cy="946995"/>
          </a:xfrm>
          <a:prstGeom prst="rect">
            <a:avLst/>
          </a:prstGeom>
          <a:noFill/>
          <a:ln>
            <a:noFill/>
          </a:ln>
        </p:spPr>
      </p:pic>
    </p:spTree>
    <p:extLst>
      <p:ext uri="{BB962C8B-B14F-4D97-AF65-F5344CB8AC3E}">
        <p14:creationId xmlns:p14="http://schemas.microsoft.com/office/powerpoint/2010/main" val="1196823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75"/>
          <p:cNvSpPr txBox="1">
            <a:spLocks noGrp="1"/>
          </p:cNvSpPr>
          <p:nvPr>
            <p:ph type="body" idx="1"/>
          </p:nvPr>
        </p:nvSpPr>
        <p:spPr>
          <a:xfrm>
            <a:off x="909320" y="5352261"/>
            <a:ext cx="2702700" cy="819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a:t>No automated alerts or action. Manual health checks are slow and error-prone </a:t>
            </a:r>
            <a:endParaRPr/>
          </a:p>
        </p:txBody>
      </p:sp>
      <p:sp>
        <p:nvSpPr>
          <p:cNvPr id="1532" name="Google Shape;1532;p75"/>
          <p:cNvSpPr txBox="1">
            <a:spLocks noGrp="1"/>
          </p:cNvSpPr>
          <p:nvPr>
            <p:ph type="body" idx="2"/>
          </p:nvPr>
        </p:nvSpPr>
        <p:spPr>
          <a:xfrm>
            <a:off x="4744721" y="5352261"/>
            <a:ext cx="2702700" cy="819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t>Difficult to extract SAP data, no easy way to gather insights, silos</a:t>
            </a:r>
          </a:p>
        </p:txBody>
      </p:sp>
      <p:sp>
        <p:nvSpPr>
          <p:cNvPr id="1533" name="Google Shape;1533;p75"/>
          <p:cNvSpPr txBox="1">
            <a:spLocks noGrp="1"/>
          </p:cNvSpPr>
          <p:nvPr>
            <p:ph type="body" idx="3"/>
          </p:nvPr>
        </p:nvSpPr>
        <p:spPr>
          <a:xfrm>
            <a:off x="8580120" y="5352261"/>
            <a:ext cx="2702700" cy="819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t>Misaligned, siloed teams lack cohesive visibility and KPI management</a:t>
            </a:r>
            <a:endParaRPr dirty="0"/>
          </a:p>
        </p:txBody>
      </p:sp>
      <p:sp>
        <p:nvSpPr>
          <p:cNvPr id="1534" name="Google Shape;1534;p75"/>
          <p:cNvSpPr txBox="1">
            <a:spLocks noGrp="1"/>
          </p:cNvSpPr>
          <p:nvPr>
            <p:ph type="body" idx="4"/>
          </p:nvPr>
        </p:nvSpPr>
        <p:spPr>
          <a:xfrm>
            <a:off x="909320" y="2372155"/>
            <a:ext cx="2702700" cy="689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a:t>Increasingly Complex Systems</a:t>
            </a:r>
            <a:endParaRPr/>
          </a:p>
        </p:txBody>
      </p:sp>
      <p:sp>
        <p:nvSpPr>
          <p:cNvPr id="1535" name="Google Shape;1535;p75"/>
          <p:cNvSpPr txBox="1">
            <a:spLocks noGrp="1"/>
          </p:cNvSpPr>
          <p:nvPr>
            <p:ph type="body" idx="5"/>
          </p:nvPr>
        </p:nvSpPr>
        <p:spPr>
          <a:xfrm>
            <a:off x="4744719" y="2372155"/>
            <a:ext cx="2702700" cy="689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dirty="0"/>
              <a:t>Lack of Correlated Business Analysis </a:t>
            </a:r>
          </a:p>
        </p:txBody>
      </p:sp>
      <p:sp>
        <p:nvSpPr>
          <p:cNvPr id="1536" name="Google Shape;1536;p75"/>
          <p:cNvSpPr txBox="1">
            <a:spLocks noGrp="1"/>
          </p:cNvSpPr>
          <p:nvPr>
            <p:ph type="body" idx="6"/>
          </p:nvPr>
        </p:nvSpPr>
        <p:spPr>
          <a:xfrm>
            <a:off x="8580118" y="2372155"/>
            <a:ext cx="2702700" cy="689400"/>
          </a:xfrm>
          <a:prstGeom prst="rect">
            <a:avLst/>
          </a:prstGeom>
        </p:spPr>
        <p:txBody>
          <a:bodyPr spcFirstLastPara="1" wrap="square" lIns="0" tIns="0" rIns="0" bIns="0" anchor="b" anchorCtr="0">
            <a:noAutofit/>
          </a:bodyPr>
          <a:lstStyle/>
          <a:p>
            <a:pPr marL="0" lvl="0" indent="0" algn="ctr" rtl="0">
              <a:spcBef>
                <a:spcPts val="0"/>
              </a:spcBef>
              <a:spcAft>
                <a:spcPts val="0"/>
              </a:spcAft>
              <a:buClr>
                <a:schemeClr val="dk1"/>
              </a:buClr>
              <a:buSzPts val="1100"/>
              <a:buFont typeface="Arial"/>
              <a:buNone/>
            </a:pPr>
            <a:r>
              <a:rPr lang="en-US" dirty="0"/>
              <a:t>Separately Managed</a:t>
            </a:r>
            <a:endParaRPr dirty="0"/>
          </a:p>
        </p:txBody>
      </p:sp>
      <p:sp>
        <p:nvSpPr>
          <p:cNvPr id="1537" name="Google Shape;1537;p75"/>
          <p:cNvSpPr txBox="1">
            <a:spLocks noGrp="1"/>
          </p:cNvSpPr>
          <p:nvPr>
            <p:ph type="body" idx="7"/>
          </p:nvPr>
        </p:nvSpPr>
        <p:spPr>
          <a:xfrm>
            <a:off x="829102" y="1011642"/>
            <a:ext cx="10820400" cy="28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solidFill>
                  <a:srgbClr val="EC008C"/>
                </a:solidFill>
              </a:rPr>
              <a:t>Lack of visibility and insight into SAP services</a:t>
            </a:r>
            <a:r>
              <a:rPr lang="en-US" dirty="0"/>
              <a:t> </a:t>
            </a:r>
            <a:endParaRPr dirty="0"/>
          </a:p>
        </p:txBody>
      </p:sp>
      <p:grpSp>
        <p:nvGrpSpPr>
          <p:cNvPr id="1558" name="Google Shape;1558;p75"/>
          <p:cNvGrpSpPr/>
          <p:nvPr/>
        </p:nvGrpSpPr>
        <p:grpSpPr>
          <a:xfrm>
            <a:off x="1657153" y="3862291"/>
            <a:ext cx="1207039" cy="689213"/>
            <a:chOff x="2639337" y="4088970"/>
            <a:chExt cx="807222" cy="467168"/>
          </a:xfrm>
        </p:grpSpPr>
        <p:sp>
          <p:nvSpPr>
            <p:cNvPr id="1559" name="Google Shape;1559;p75"/>
            <p:cNvSpPr/>
            <p:nvPr/>
          </p:nvSpPr>
          <p:spPr>
            <a:xfrm>
              <a:off x="2977407" y="4248326"/>
              <a:ext cx="128199" cy="107557"/>
            </a:xfrm>
            <a:custGeom>
              <a:avLst/>
              <a:gdLst/>
              <a:ahLst/>
              <a:cxnLst/>
              <a:rect l="l" t="t" r="r" b="b"/>
              <a:pathLst>
                <a:path w="128199" h="107557" extrusionOk="0">
                  <a:moveTo>
                    <a:pt x="46365" y="106984"/>
                  </a:moveTo>
                  <a:cubicBezTo>
                    <a:pt x="42889" y="106984"/>
                    <a:pt x="39412" y="105572"/>
                    <a:pt x="36913" y="103182"/>
                  </a:cubicBezTo>
                  <a:lnTo>
                    <a:pt x="4972" y="72218"/>
                  </a:lnTo>
                  <a:cubicBezTo>
                    <a:pt x="-460" y="67003"/>
                    <a:pt x="-569" y="58420"/>
                    <a:pt x="4646" y="52988"/>
                  </a:cubicBezTo>
                  <a:cubicBezTo>
                    <a:pt x="9861" y="47556"/>
                    <a:pt x="18444" y="47447"/>
                    <a:pt x="23876" y="52662"/>
                  </a:cubicBezTo>
                  <a:lnTo>
                    <a:pt x="45496" y="73630"/>
                  </a:lnTo>
                  <a:lnTo>
                    <a:pt x="104490" y="5511"/>
                  </a:lnTo>
                  <a:cubicBezTo>
                    <a:pt x="109379" y="-139"/>
                    <a:pt x="117962" y="-790"/>
                    <a:pt x="123611" y="4098"/>
                  </a:cubicBezTo>
                  <a:cubicBezTo>
                    <a:pt x="129260" y="8987"/>
                    <a:pt x="129912" y="17570"/>
                    <a:pt x="125023" y="23220"/>
                  </a:cubicBezTo>
                  <a:lnTo>
                    <a:pt x="56686" y="102204"/>
                  </a:lnTo>
                  <a:cubicBezTo>
                    <a:pt x="54188" y="105028"/>
                    <a:pt x="50711" y="106767"/>
                    <a:pt x="47017" y="106875"/>
                  </a:cubicBezTo>
                  <a:cubicBezTo>
                    <a:pt x="46800" y="106984"/>
                    <a:pt x="46583" y="106984"/>
                    <a:pt x="46365" y="10698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rgbClr val="000000"/>
                </a:solidFill>
                <a:latin typeface="Arial"/>
                <a:ea typeface="Arial"/>
                <a:cs typeface="Arial"/>
                <a:sym typeface="Arial"/>
              </a:endParaRPr>
            </a:p>
          </p:txBody>
        </p:sp>
        <p:sp>
          <p:nvSpPr>
            <p:cNvPr id="1560" name="Google Shape;1560;p75"/>
            <p:cNvSpPr/>
            <p:nvPr/>
          </p:nvSpPr>
          <p:spPr>
            <a:xfrm>
              <a:off x="2727229" y="4088970"/>
              <a:ext cx="631220" cy="410673"/>
            </a:xfrm>
            <a:custGeom>
              <a:avLst/>
              <a:gdLst/>
              <a:ahLst/>
              <a:cxnLst/>
              <a:rect l="l" t="t" r="r" b="b"/>
              <a:pathLst>
                <a:path w="631220" h="410673" extrusionOk="0">
                  <a:moveTo>
                    <a:pt x="14395" y="410402"/>
                  </a:moveTo>
                  <a:cubicBezTo>
                    <a:pt x="6899" y="410402"/>
                    <a:pt x="815" y="404318"/>
                    <a:pt x="815" y="396821"/>
                  </a:cubicBezTo>
                  <a:lnTo>
                    <a:pt x="815" y="58179"/>
                  </a:lnTo>
                  <a:cubicBezTo>
                    <a:pt x="815" y="26564"/>
                    <a:pt x="26563" y="815"/>
                    <a:pt x="58179" y="815"/>
                  </a:cubicBezTo>
                  <a:lnTo>
                    <a:pt x="573585" y="815"/>
                  </a:lnTo>
                  <a:cubicBezTo>
                    <a:pt x="605200" y="815"/>
                    <a:pt x="630949" y="26564"/>
                    <a:pt x="630949" y="58179"/>
                  </a:cubicBezTo>
                  <a:lnTo>
                    <a:pt x="630949" y="395735"/>
                  </a:lnTo>
                  <a:cubicBezTo>
                    <a:pt x="630949" y="403231"/>
                    <a:pt x="624864" y="409315"/>
                    <a:pt x="617368" y="409315"/>
                  </a:cubicBezTo>
                  <a:cubicBezTo>
                    <a:pt x="609872" y="409315"/>
                    <a:pt x="603788" y="403231"/>
                    <a:pt x="603788" y="395735"/>
                  </a:cubicBezTo>
                  <a:lnTo>
                    <a:pt x="603788" y="58179"/>
                  </a:lnTo>
                  <a:cubicBezTo>
                    <a:pt x="603788" y="41556"/>
                    <a:pt x="590207" y="27976"/>
                    <a:pt x="573585" y="27976"/>
                  </a:cubicBezTo>
                  <a:lnTo>
                    <a:pt x="58179" y="27976"/>
                  </a:lnTo>
                  <a:cubicBezTo>
                    <a:pt x="41556" y="27976"/>
                    <a:pt x="27976" y="41556"/>
                    <a:pt x="27976" y="58179"/>
                  </a:cubicBezTo>
                  <a:lnTo>
                    <a:pt x="27976" y="396821"/>
                  </a:lnTo>
                  <a:cubicBezTo>
                    <a:pt x="27976" y="404318"/>
                    <a:pt x="21892" y="410402"/>
                    <a:pt x="14395" y="41040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rgbClr val="000000"/>
                </a:solidFill>
                <a:latin typeface="Arial"/>
                <a:ea typeface="Arial"/>
                <a:cs typeface="Arial"/>
                <a:sym typeface="Arial"/>
              </a:endParaRPr>
            </a:p>
          </p:txBody>
        </p:sp>
        <p:sp>
          <p:nvSpPr>
            <p:cNvPr id="1561" name="Google Shape;1561;p75"/>
            <p:cNvSpPr/>
            <p:nvPr/>
          </p:nvSpPr>
          <p:spPr>
            <a:xfrm>
              <a:off x="2639337" y="4471396"/>
              <a:ext cx="807222" cy="84742"/>
            </a:xfrm>
            <a:custGeom>
              <a:avLst/>
              <a:gdLst/>
              <a:ahLst/>
              <a:cxnLst/>
              <a:rect l="l" t="t" r="r" b="b"/>
              <a:pathLst>
                <a:path w="807222" h="84742" extrusionOk="0">
                  <a:moveTo>
                    <a:pt x="736659" y="84471"/>
                  </a:moveTo>
                  <a:lnTo>
                    <a:pt x="70890" y="84471"/>
                  </a:lnTo>
                  <a:cubicBezTo>
                    <a:pt x="32213" y="84471"/>
                    <a:pt x="815" y="53073"/>
                    <a:pt x="815" y="14395"/>
                  </a:cubicBezTo>
                  <a:cubicBezTo>
                    <a:pt x="815" y="6899"/>
                    <a:pt x="6899" y="815"/>
                    <a:pt x="14395" y="815"/>
                  </a:cubicBezTo>
                  <a:lnTo>
                    <a:pt x="793153" y="815"/>
                  </a:lnTo>
                  <a:cubicBezTo>
                    <a:pt x="800650" y="815"/>
                    <a:pt x="806734" y="6899"/>
                    <a:pt x="806734" y="14395"/>
                  </a:cubicBezTo>
                  <a:cubicBezTo>
                    <a:pt x="806734" y="53073"/>
                    <a:pt x="775336" y="84471"/>
                    <a:pt x="736659" y="84471"/>
                  </a:cubicBezTo>
                  <a:close/>
                  <a:moveTo>
                    <a:pt x="30149" y="27976"/>
                  </a:moveTo>
                  <a:cubicBezTo>
                    <a:pt x="35798" y="45033"/>
                    <a:pt x="51986" y="57310"/>
                    <a:pt x="70890" y="57310"/>
                  </a:cubicBezTo>
                  <a:lnTo>
                    <a:pt x="736659" y="57310"/>
                  </a:lnTo>
                  <a:cubicBezTo>
                    <a:pt x="755563" y="57310"/>
                    <a:pt x="771642" y="45033"/>
                    <a:pt x="777400" y="27976"/>
                  </a:cubicBezTo>
                  <a:lnTo>
                    <a:pt x="30149" y="2797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rgbClr val="000000"/>
                </a:solidFill>
                <a:latin typeface="Arial"/>
                <a:ea typeface="Arial"/>
                <a:cs typeface="Arial"/>
                <a:sym typeface="Arial"/>
              </a:endParaRPr>
            </a:p>
          </p:txBody>
        </p:sp>
        <p:sp>
          <p:nvSpPr>
            <p:cNvPr id="1562" name="Google Shape;1562;p75"/>
            <p:cNvSpPr/>
            <p:nvPr/>
          </p:nvSpPr>
          <p:spPr>
            <a:xfrm>
              <a:off x="2889109" y="4147403"/>
              <a:ext cx="306375" cy="293338"/>
            </a:xfrm>
            <a:custGeom>
              <a:avLst/>
              <a:gdLst/>
              <a:ahLst/>
              <a:cxnLst/>
              <a:rect l="l" t="t" r="r" b="b"/>
              <a:pathLst>
                <a:path w="306375" h="293338" extrusionOk="0">
                  <a:moveTo>
                    <a:pt x="107286" y="293193"/>
                  </a:moveTo>
                  <a:cubicBezTo>
                    <a:pt x="104244" y="293193"/>
                    <a:pt x="101093" y="292323"/>
                    <a:pt x="98377" y="290694"/>
                  </a:cubicBezTo>
                  <a:lnTo>
                    <a:pt x="60134" y="269508"/>
                  </a:lnTo>
                  <a:cubicBezTo>
                    <a:pt x="53942" y="266032"/>
                    <a:pt x="50574" y="259296"/>
                    <a:pt x="51443" y="252342"/>
                  </a:cubicBezTo>
                  <a:lnTo>
                    <a:pt x="56658" y="213774"/>
                  </a:lnTo>
                  <a:cubicBezTo>
                    <a:pt x="53833" y="209537"/>
                    <a:pt x="51225" y="205191"/>
                    <a:pt x="48835" y="200628"/>
                  </a:cubicBezTo>
                  <a:lnTo>
                    <a:pt x="12548" y="187048"/>
                  </a:lnTo>
                  <a:cubicBezTo>
                    <a:pt x="5813" y="184440"/>
                    <a:pt x="1467" y="178247"/>
                    <a:pt x="1467" y="171186"/>
                  </a:cubicBezTo>
                  <a:lnTo>
                    <a:pt x="815" y="127185"/>
                  </a:lnTo>
                  <a:cubicBezTo>
                    <a:pt x="815" y="127185"/>
                    <a:pt x="815" y="127076"/>
                    <a:pt x="815" y="127076"/>
                  </a:cubicBezTo>
                  <a:cubicBezTo>
                    <a:pt x="815" y="120123"/>
                    <a:pt x="4943" y="113822"/>
                    <a:pt x="11353" y="111214"/>
                  </a:cubicBezTo>
                  <a:lnTo>
                    <a:pt x="47097" y="96221"/>
                  </a:lnTo>
                  <a:cubicBezTo>
                    <a:pt x="48075" y="94157"/>
                    <a:pt x="49270" y="91984"/>
                    <a:pt x="50356" y="89920"/>
                  </a:cubicBezTo>
                  <a:cubicBezTo>
                    <a:pt x="51551" y="87639"/>
                    <a:pt x="52855" y="85574"/>
                    <a:pt x="54159" y="83619"/>
                  </a:cubicBezTo>
                  <a:lnTo>
                    <a:pt x="47640" y="45050"/>
                  </a:lnTo>
                  <a:cubicBezTo>
                    <a:pt x="46445" y="37988"/>
                    <a:pt x="49705" y="31144"/>
                    <a:pt x="55789" y="27450"/>
                  </a:cubicBezTo>
                  <a:lnTo>
                    <a:pt x="93379" y="4961"/>
                  </a:lnTo>
                  <a:cubicBezTo>
                    <a:pt x="99137" y="1267"/>
                    <a:pt x="106416" y="1375"/>
                    <a:pt x="112175" y="5178"/>
                  </a:cubicBezTo>
                  <a:cubicBezTo>
                    <a:pt x="112392" y="5287"/>
                    <a:pt x="112609" y="5504"/>
                    <a:pt x="112827" y="5721"/>
                  </a:cubicBezTo>
                  <a:lnTo>
                    <a:pt x="143573" y="29406"/>
                  </a:lnTo>
                  <a:cubicBezTo>
                    <a:pt x="148570" y="28971"/>
                    <a:pt x="153677" y="28862"/>
                    <a:pt x="158783" y="29080"/>
                  </a:cubicBezTo>
                  <a:lnTo>
                    <a:pt x="188551" y="4526"/>
                  </a:lnTo>
                  <a:cubicBezTo>
                    <a:pt x="188877" y="4200"/>
                    <a:pt x="189203" y="3983"/>
                    <a:pt x="189638" y="3766"/>
                  </a:cubicBezTo>
                  <a:cubicBezTo>
                    <a:pt x="195287" y="-37"/>
                    <a:pt x="202349" y="-146"/>
                    <a:pt x="208107" y="3331"/>
                  </a:cubicBezTo>
                  <a:lnTo>
                    <a:pt x="246676" y="24517"/>
                  </a:lnTo>
                  <a:cubicBezTo>
                    <a:pt x="246676" y="24517"/>
                    <a:pt x="246784" y="24517"/>
                    <a:pt x="246784" y="24625"/>
                  </a:cubicBezTo>
                  <a:cubicBezTo>
                    <a:pt x="252868" y="28102"/>
                    <a:pt x="256236" y="34838"/>
                    <a:pt x="255367" y="41791"/>
                  </a:cubicBezTo>
                  <a:lnTo>
                    <a:pt x="250261" y="79164"/>
                  </a:lnTo>
                  <a:cubicBezTo>
                    <a:pt x="253412" y="83727"/>
                    <a:pt x="256345" y="88399"/>
                    <a:pt x="258844" y="93397"/>
                  </a:cubicBezTo>
                  <a:lnTo>
                    <a:pt x="294153" y="106651"/>
                  </a:lnTo>
                  <a:cubicBezTo>
                    <a:pt x="300889" y="109259"/>
                    <a:pt x="305235" y="115451"/>
                    <a:pt x="305235" y="122513"/>
                  </a:cubicBezTo>
                  <a:lnTo>
                    <a:pt x="305887" y="166514"/>
                  </a:lnTo>
                  <a:cubicBezTo>
                    <a:pt x="305887" y="166514"/>
                    <a:pt x="305887" y="166623"/>
                    <a:pt x="305887" y="166623"/>
                  </a:cubicBezTo>
                  <a:cubicBezTo>
                    <a:pt x="305887" y="173576"/>
                    <a:pt x="301758" y="179877"/>
                    <a:pt x="295239" y="182593"/>
                  </a:cubicBezTo>
                  <a:lnTo>
                    <a:pt x="260691" y="196717"/>
                  </a:lnTo>
                  <a:cubicBezTo>
                    <a:pt x="259496" y="199324"/>
                    <a:pt x="258192" y="201823"/>
                    <a:pt x="256888" y="204322"/>
                  </a:cubicBezTo>
                  <a:cubicBezTo>
                    <a:pt x="256888" y="204322"/>
                    <a:pt x="256888" y="204431"/>
                    <a:pt x="256780" y="204431"/>
                  </a:cubicBezTo>
                  <a:cubicBezTo>
                    <a:pt x="255367" y="206929"/>
                    <a:pt x="253955" y="209320"/>
                    <a:pt x="252325" y="211601"/>
                  </a:cubicBezTo>
                  <a:lnTo>
                    <a:pt x="258626" y="248649"/>
                  </a:lnTo>
                  <a:cubicBezTo>
                    <a:pt x="259821" y="255711"/>
                    <a:pt x="256562" y="262664"/>
                    <a:pt x="250478" y="266249"/>
                  </a:cubicBezTo>
                  <a:lnTo>
                    <a:pt x="212996" y="288738"/>
                  </a:lnTo>
                  <a:cubicBezTo>
                    <a:pt x="207238" y="292432"/>
                    <a:pt x="199959" y="292323"/>
                    <a:pt x="194201" y="288412"/>
                  </a:cubicBezTo>
                  <a:cubicBezTo>
                    <a:pt x="193983" y="288304"/>
                    <a:pt x="193766" y="288086"/>
                    <a:pt x="193549" y="287869"/>
                  </a:cubicBezTo>
                  <a:lnTo>
                    <a:pt x="163672" y="264836"/>
                  </a:lnTo>
                  <a:cubicBezTo>
                    <a:pt x="158131" y="265271"/>
                    <a:pt x="152590" y="265271"/>
                    <a:pt x="147158" y="264836"/>
                  </a:cubicBezTo>
                  <a:lnTo>
                    <a:pt x="117824" y="289390"/>
                  </a:lnTo>
                  <a:cubicBezTo>
                    <a:pt x="117498" y="289716"/>
                    <a:pt x="117064" y="289933"/>
                    <a:pt x="116738" y="290259"/>
                  </a:cubicBezTo>
                  <a:cubicBezTo>
                    <a:pt x="114022" y="292215"/>
                    <a:pt x="110654" y="293193"/>
                    <a:pt x="107286" y="293193"/>
                  </a:cubicBezTo>
                  <a:close/>
                  <a:moveTo>
                    <a:pt x="79256" y="249083"/>
                  </a:moveTo>
                  <a:lnTo>
                    <a:pt x="106091" y="263967"/>
                  </a:lnTo>
                  <a:lnTo>
                    <a:pt x="133034" y="241370"/>
                  </a:lnTo>
                  <a:cubicBezTo>
                    <a:pt x="133034" y="241370"/>
                    <a:pt x="133143" y="241261"/>
                    <a:pt x="133143" y="241261"/>
                  </a:cubicBezTo>
                  <a:cubicBezTo>
                    <a:pt x="136620" y="238436"/>
                    <a:pt x="141074" y="237024"/>
                    <a:pt x="145637" y="237567"/>
                  </a:cubicBezTo>
                  <a:cubicBezTo>
                    <a:pt x="152047" y="238219"/>
                    <a:pt x="158457" y="238219"/>
                    <a:pt x="164867" y="237567"/>
                  </a:cubicBezTo>
                  <a:cubicBezTo>
                    <a:pt x="169213" y="237024"/>
                    <a:pt x="173667" y="238219"/>
                    <a:pt x="177144" y="240935"/>
                  </a:cubicBezTo>
                  <a:lnTo>
                    <a:pt x="204739" y="262229"/>
                  </a:lnTo>
                  <a:lnTo>
                    <a:pt x="230922" y="246584"/>
                  </a:lnTo>
                  <a:lnTo>
                    <a:pt x="225055" y="212253"/>
                  </a:lnTo>
                  <a:cubicBezTo>
                    <a:pt x="224295" y="207799"/>
                    <a:pt x="225381" y="203127"/>
                    <a:pt x="227989" y="199433"/>
                  </a:cubicBezTo>
                  <a:cubicBezTo>
                    <a:pt x="229944" y="196717"/>
                    <a:pt x="231683" y="194001"/>
                    <a:pt x="233312" y="191176"/>
                  </a:cubicBezTo>
                  <a:cubicBezTo>
                    <a:pt x="234833" y="188351"/>
                    <a:pt x="236355" y="185418"/>
                    <a:pt x="237549" y="182376"/>
                  </a:cubicBezTo>
                  <a:cubicBezTo>
                    <a:pt x="239288" y="178247"/>
                    <a:pt x="242547" y="174988"/>
                    <a:pt x="246676" y="173250"/>
                  </a:cubicBezTo>
                  <a:lnTo>
                    <a:pt x="278726" y="160104"/>
                  </a:lnTo>
                  <a:lnTo>
                    <a:pt x="278291" y="129684"/>
                  </a:lnTo>
                  <a:lnTo>
                    <a:pt x="245589" y="117516"/>
                  </a:lnTo>
                  <a:cubicBezTo>
                    <a:pt x="241461" y="115995"/>
                    <a:pt x="238093" y="112844"/>
                    <a:pt x="236137" y="108824"/>
                  </a:cubicBezTo>
                  <a:cubicBezTo>
                    <a:pt x="233421" y="102957"/>
                    <a:pt x="230053" y="97417"/>
                    <a:pt x="226142" y="92310"/>
                  </a:cubicBezTo>
                  <a:cubicBezTo>
                    <a:pt x="223426" y="88725"/>
                    <a:pt x="222231" y="84271"/>
                    <a:pt x="222774" y="79816"/>
                  </a:cubicBezTo>
                  <a:lnTo>
                    <a:pt x="227446" y="45159"/>
                  </a:lnTo>
                  <a:lnTo>
                    <a:pt x="200285" y="30166"/>
                  </a:lnTo>
                  <a:lnTo>
                    <a:pt x="172906" y="52764"/>
                  </a:lnTo>
                  <a:cubicBezTo>
                    <a:pt x="169321" y="55697"/>
                    <a:pt x="164976" y="57001"/>
                    <a:pt x="160521" y="56566"/>
                  </a:cubicBezTo>
                  <a:cubicBezTo>
                    <a:pt x="154546" y="56132"/>
                    <a:pt x="148570" y="56240"/>
                    <a:pt x="142595" y="56892"/>
                  </a:cubicBezTo>
                  <a:cubicBezTo>
                    <a:pt x="138140" y="57436"/>
                    <a:pt x="133795" y="56240"/>
                    <a:pt x="130210" y="53524"/>
                  </a:cubicBezTo>
                  <a:lnTo>
                    <a:pt x="101745" y="31578"/>
                  </a:lnTo>
                  <a:lnTo>
                    <a:pt x="75453" y="47332"/>
                  </a:lnTo>
                  <a:lnTo>
                    <a:pt x="81428" y="83075"/>
                  </a:lnTo>
                  <a:cubicBezTo>
                    <a:pt x="82189" y="87530"/>
                    <a:pt x="81211" y="91984"/>
                    <a:pt x="78604" y="95787"/>
                  </a:cubicBezTo>
                  <a:cubicBezTo>
                    <a:pt x="76757" y="98394"/>
                    <a:pt x="75345" y="100676"/>
                    <a:pt x="74041" y="102957"/>
                  </a:cubicBezTo>
                  <a:cubicBezTo>
                    <a:pt x="72628" y="105673"/>
                    <a:pt x="71216" y="108389"/>
                    <a:pt x="70021" y="110997"/>
                  </a:cubicBezTo>
                  <a:cubicBezTo>
                    <a:pt x="68283" y="115017"/>
                    <a:pt x="65023" y="118167"/>
                    <a:pt x="61003" y="119906"/>
                  </a:cubicBezTo>
                  <a:lnTo>
                    <a:pt x="27867" y="133812"/>
                  </a:lnTo>
                  <a:lnTo>
                    <a:pt x="28302" y="164341"/>
                  </a:lnTo>
                  <a:lnTo>
                    <a:pt x="61873" y="176944"/>
                  </a:lnTo>
                  <a:cubicBezTo>
                    <a:pt x="66001" y="178465"/>
                    <a:pt x="69478" y="181616"/>
                    <a:pt x="71325" y="185635"/>
                  </a:cubicBezTo>
                  <a:cubicBezTo>
                    <a:pt x="73932" y="191176"/>
                    <a:pt x="76974" y="196391"/>
                    <a:pt x="80559" y="201280"/>
                  </a:cubicBezTo>
                  <a:cubicBezTo>
                    <a:pt x="83167" y="204865"/>
                    <a:pt x="84362" y="209211"/>
                    <a:pt x="83819" y="213665"/>
                  </a:cubicBezTo>
                  <a:lnTo>
                    <a:pt x="79256" y="249083"/>
                  </a:lnTo>
                  <a:close/>
                  <a:moveTo>
                    <a:pt x="236789" y="242890"/>
                  </a:moveTo>
                  <a:cubicBezTo>
                    <a:pt x="236789" y="242890"/>
                    <a:pt x="236680" y="242999"/>
                    <a:pt x="236789" y="242890"/>
                  </a:cubicBezTo>
                  <a:lnTo>
                    <a:pt x="236789" y="242890"/>
                  </a:lnTo>
                  <a:close/>
                  <a:moveTo>
                    <a:pt x="59156" y="217250"/>
                  </a:moveTo>
                  <a:cubicBezTo>
                    <a:pt x="59156" y="217250"/>
                    <a:pt x="59156" y="217250"/>
                    <a:pt x="59156" y="217250"/>
                  </a:cubicBezTo>
                  <a:cubicBezTo>
                    <a:pt x="59156" y="217250"/>
                    <a:pt x="59156" y="217250"/>
                    <a:pt x="59156" y="217250"/>
                  </a:cubicBezTo>
                  <a:close/>
                  <a:moveTo>
                    <a:pt x="52529" y="202040"/>
                  </a:moveTo>
                  <a:cubicBezTo>
                    <a:pt x="52529" y="202040"/>
                    <a:pt x="52638" y="202040"/>
                    <a:pt x="52638" y="202040"/>
                  </a:cubicBezTo>
                  <a:lnTo>
                    <a:pt x="52529" y="202040"/>
                  </a:lnTo>
                  <a:close/>
                  <a:moveTo>
                    <a:pt x="28628" y="170968"/>
                  </a:moveTo>
                  <a:cubicBezTo>
                    <a:pt x="28628" y="170968"/>
                    <a:pt x="28628" y="170968"/>
                    <a:pt x="28628" y="170968"/>
                  </a:cubicBezTo>
                  <a:cubicBezTo>
                    <a:pt x="28628" y="170968"/>
                    <a:pt x="28628" y="170968"/>
                    <a:pt x="28628" y="170968"/>
                  </a:cubicBezTo>
                  <a:close/>
                  <a:moveTo>
                    <a:pt x="16568" y="123708"/>
                  </a:moveTo>
                  <a:lnTo>
                    <a:pt x="16568" y="123708"/>
                  </a:lnTo>
                  <a:lnTo>
                    <a:pt x="16568" y="123708"/>
                  </a:lnTo>
                  <a:close/>
                  <a:moveTo>
                    <a:pt x="278291" y="122513"/>
                  </a:moveTo>
                  <a:cubicBezTo>
                    <a:pt x="278291" y="122622"/>
                    <a:pt x="278291" y="122622"/>
                    <a:pt x="278291" y="122513"/>
                  </a:cubicBezTo>
                  <a:cubicBezTo>
                    <a:pt x="278291" y="122622"/>
                    <a:pt x="278291" y="122622"/>
                    <a:pt x="278291" y="122513"/>
                  </a:cubicBezTo>
                  <a:close/>
                  <a:moveTo>
                    <a:pt x="45250" y="100024"/>
                  </a:moveTo>
                  <a:cubicBezTo>
                    <a:pt x="45250" y="100024"/>
                    <a:pt x="45250" y="100024"/>
                    <a:pt x="45250" y="100024"/>
                  </a:cubicBezTo>
                  <a:cubicBezTo>
                    <a:pt x="45250" y="100024"/>
                    <a:pt x="45250" y="100024"/>
                    <a:pt x="45250" y="100024"/>
                  </a:cubicBezTo>
                  <a:close/>
                  <a:moveTo>
                    <a:pt x="255150" y="91767"/>
                  </a:moveTo>
                  <a:lnTo>
                    <a:pt x="255258" y="91767"/>
                  </a:lnTo>
                  <a:cubicBezTo>
                    <a:pt x="255258" y="91876"/>
                    <a:pt x="255150" y="91767"/>
                    <a:pt x="255150" y="91767"/>
                  </a:cubicBezTo>
                  <a:close/>
                  <a:moveTo>
                    <a:pt x="56440" y="80142"/>
                  </a:moveTo>
                  <a:cubicBezTo>
                    <a:pt x="56440" y="80142"/>
                    <a:pt x="56332" y="80251"/>
                    <a:pt x="56332" y="80251"/>
                  </a:cubicBezTo>
                  <a:cubicBezTo>
                    <a:pt x="56440" y="80251"/>
                    <a:pt x="56440" y="80142"/>
                    <a:pt x="56440" y="80142"/>
                  </a:cubicBezTo>
                  <a:close/>
                  <a:moveTo>
                    <a:pt x="69912" y="50700"/>
                  </a:moveTo>
                  <a:lnTo>
                    <a:pt x="69912" y="50700"/>
                  </a:lnTo>
                  <a:cubicBezTo>
                    <a:pt x="69804" y="50700"/>
                    <a:pt x="69912" y="50700"/>
                    <a:pt x="69912" y="507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rgbClr val="000000"/>
                </a:solidFill>
                <a:latin typeface="Arial"/>
                <a:ea typeface="Arial"/>
                <a:cs typeface="Arial"/>
                <a:sym typeface="Arial"/>
              </a:endParaRPr>
            </a:p>
          </p:txBody>
        </p:sp>
      </p:grpSp>
      <p:pic>
        <p:nvPicPr>
          <p:cNvPr id="2" name="Picture 1">
            <a:extLst>
              <a:ext uri="{FF2B5EF4-FFF2-40B4-BE49-F238E27FC236}">
                <a16:creationId xmlns:a16="http://schemas.microsoft.com/office/drawing/2014/main" id="{37F4C78E-0824-CC47-BE1E-91395886C53C}"/>
              </a:ext>
            </a:extLst>
          </p:cNvPr>
          <p:cNvPicPr>
            <a:picLocks noChangeAspect="1"/>
          </p:cNvPicPr>
          <p:nvPr/>
        </p:nvPicPr>
        <p:blipFill>
          <a:blip r:embed="rId3"/>
          <a:stretch>
            <a:fillRect/>
          </a:stretch>
        </p:blipFill>
        <p:spPr>
          <a:xfrm>
            <a:off x="5645377" y="3804691"/>
            <a:ext cx="975445" cy="920576"/>
          </a:xfrm>
          <a:prstGeom prst="rect">
            <a:avLst/>
          </a:prstGeom>
        </p:spPr>
      </p:pic>
      <p:pic>
        <p:nvPicPr>
          <p:cNvPr id="3" name="Picture 2">
            <a:extLst>
              <a:ext uri="{FF2B5EF4-FFF2-40B4-BE49-F238E27FC236}">
                <a16:creationId xmlns:a16="http://schemas.microsoft.com/office/drawing/2014/main" id="{FD5F13C2-0E32-D5E1-3DAB-64AA2CFD74AD}"/>
              </a:ext>
            </a:extLst>
          </p:cNvPr>
          <p:cNvPicPr>
            <a:picLocks noChangeAspect="1"/>
          </p:cNvPicPr>
          <p:nvPr/>
        </p:nvPicPr>
        <p:blipFill>
          <a:blip r:embed="rId4"/>
          <a:stretch>
            <a:fillRect/>
          </a:stretch>
        </p:blipFill>
        <p:spPr>
          <a:xfrm>
            <a:off x="9455288" y="3695102"/>
            <a:ext cx="871804" cy="963251"/>
          </a:xfrm>
          <a:prstGeom prst="rect">
            <a:avLst/>
          </a:prstGeom>
        </p:spPr>
      </p:pic>
      <p:sp>
        <p:nvSpPr>
          <p:cNvPr id="6" name="Title 1">
            <a:extLst>
              <a:ext uri="{FF2B5EF4-FFF2-40B4-BE49-F238E27FC236}">
                <a16:creationId xmlns:a16="http://schemas.microsoft.com/office/drawing/2014/main" id="{CE37EB23-7F82-29E0-6B8C-48A5208A5C68}"/>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Business Challenges in Managing SAP</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sp>
        <p:nvSpPr>
          <p:cNvPr id="1693" name="Google Shape;1693;p168"/>
          <p:cNvSpPr txBox="1">
            <a:spLocks noGrp="1"/>
          </p:cNvSpPr>
          <p:nvPr>
            <p:ph type="body" idx="1"/>
          </p:nvPr>
        </p:nvSpPr>
        <p:spPr>
          <a:xfrm>
            <a:off x="8954775" y="5276051"/>
            <a:ext cx="2912800" cy="820000"/>
          </a:xfrm>
          <a:prstGeom prst="rect">
            <a:avLst/>
          </a:prstGeom>
          <a:noFill/>
          <a:ln>
            <a:noFill/>
          </a:ln>
        </p:spPr>
        <p:txBody>
          <a:bodyPr spcFirstLastPara="1" wrap="square" lIns="0" tIns="0" rIns="0" bIns="0" anchor="t" anchorCtr="0">
            <a:noAutofit/>
          </a:bodyPr>
          <a:lstStyle/>
          <a:p>
            <a:pPr marL="0" indent="0">
              <a:lnSpc>
                <a:spcPct val="105000"/>
              </a:lnSpc>
            </a:pPr>
            <a:r>
              <a:rPr lang="en" sz="1600"/>
              <a:t>User Behaviour Analytics</a:t>
            </a:r>
            <a:endParaRPr sz="1600"/>
          </a:p>
          <a:p>
            <a:pPr marL="0" indent="0">
              <a:lnSpc>
                <a:spcPct val="105000"/>
              </a:lnSpc>
            </a:pPr>
            <a:r>
              <a:rPr lang="en" sz="1600"/>
              <a:t>Automated Audit Reporting</a:t>
            </a:r>
            <a:endParaRPr sz="1600"/>
          </a:p>
          <a:p>
            <a:pPr marL="0" indent="0">
              <a:lnSpc>
                <a:spcPct val="105000"/>
              </a:lnSpc>
            </a:pPr>
            <a:r>
              <a:rPr lang="en" sz="1600"/>
              <a:t>Access Monitoring</a:t>
            </a:r>
            <a:endParaRPr sz="1600"/>
          </a:p>
          <a:p>
            <a:pPr marL="0" indent="0">
              <a:lnSpc>
                <a:spcPct val="105000"/>
              </a:lnSpc>
            </a:pPr>
            <a:r>
              <a:rPr lang="en" sz="1600"/>
              <a:t>Threat Correlation</a:t>
            </a:r>
            <a:endParaRPr sz="1600"/>
          </a:p>
          <a:p>
            <a:pPr marL="0" indent="0"/>
            <a:endParaRPr sz="1600"/>
          </a:p>
          <a:p>
            <a:pPr marL="0" indent="0"/>
            <a:endParaRPr sz="1600"/>
          </a:p>
          <a:p>
            <a:pPr marL="0" indent="0"/>
            <a:endParaRPr sz="1600"/>
          </a:p>
        </p:txBody>
      </p:sp>
      <p:sp>
        <p:nvSpPr>
          <p:cNvPr id="1694" name="Google Shape;1694;p168"/>
          <p:cNvSpPr txBox="1">
            <a:spLocks noGrp="1"/>
          </p:cNvSpPr>
          <p:nvPr>
            <p:ph type="body" idx="2"/>
          </p:nvPr>
        </p:nvSpPr>
        <p:spPr>
          <a:xfrm>
            <a:off x="3337560" y="5276051"/>
            <a:ext cx="2794400" cy="820000"/>
          </a:xfrm>
          <a:prstGeom prst="rect">
            <a:avLst/>
          </a:prstGeom>
          <a:noFill/>
          <a:ln>
            <a:noFill/>
          </a:ln>
        </p:spPr>
        <p:txBody>
          <a:bodyPr spcFirstLastPara="1" wrap="square" lIns="0" tIns="0" rIns="0" bIns="0" anchor="t" anchorCtr="0">
            <a:noAutofit/>
          </a:bodyPr>
          <a:lstStyle/>
          <a:p>
            <a:pPr marL="0" indent="0">
              <a:lnSpc>
                <a:spcPct val="105000"/>
              </a:lnSpc>
            </a:pPr>
            <a:r>
              <a:rPr lang="en" sz="1600"/>
              <a:t>Root Cause Analysis</a:t>
            </a:r>
            <a:endParaRPr sz="1600"/>
          </a:p>
          <a:p>
            <a:pPr marL="0" indent="0">
              <a:lnSpc>
                <a:spcPct val="105000"/>
              </a:lnSpc>
            </a:pPr>
            <a:r>
              <a:rPr lang="en" sz="1600"/>
              <a:t>End-User Experience</a:t>
            </a:r>
            <a:endParaRPr sz="1600"/>
          </a:p>
          <a:p>
            <a:pPr marL="0" indent="0">
              <a:lnSpc>
                <a:spcPct val="105000"/>
              </a:lnSpc>
            </a:pPr>
            <a:r>
              <a:rPr lang="en" sz="1600"/>
              <a:t>Correlation to infrastructure</a:t>
            </a:r>
            <a:endParaRPr sz="1600"/>
          </a:p>
          <a:p>
            <a:pPr marL="0" indent="0">
              <a:lnSpc>
                <a:spcPct val="105000"/>
              </a:lnSpc>
            </a:pPr>
            <a:endParaRPr sz="1600"/>
          </a:p>
        </p:txBody>
      </p:sp>
      <p:sp>
        <p:nvSpPr>
          <p:cNvPr id="1695" name="Google Shape;1695;p168"/>
          <p:cNvSpPr txBox="1">
            <a:spLocks noGrp="1"/>
          </p:cNvSpPr>
          <p:nvPr>
            <p:ph type="body" idx="3"/>
          </p:nvPr>
        </p:nvSpPr>
        <p:spPr>
          <a:xfrm>
            <a:off x="365760" y="5276051"/>
            <a:ext cx="2912800" cy="820000"/>
          </a:xfrm>
          <a:prstGeom prst="rect">
            <a:avLst/>
          </a:prstGeom>
          <a:noFill/>
          <a:ln>
            <a:noFill/>
          </a:ln>
        </p:spPr>
        <p:txBody>
          <a:bodyPr spcFirstLastPara="1" wrap="square" lIns="0" tIns="0" rIns="0" bIns="0" anchor="t" anchorCtr="0">
            <a:noAutofit/>
          </a:bodyPr>
          <a:lstStyle/>
          <a:p>
            <a:pPr marL="0" indent="0">
              <a:lnSpc>
                <a:spcPct val="105000"/>
              </a:lnSpc>
            </a:pPr>
            <a:r>
              <a:rPr lang="en" sz="1600"/>
              <a:t>E2E Process Monitoring</a:t>
            </a:r>
            <a:endParaRPr sz="1600"/>
          </a:p>
          <a:p>
            <a:pPr marL="0" indent="0">
              <a:lnSpc>
                <a:spcPct val="105000"/>
              </a:lnSpc>
            </a:pPr>
            <a:r>
              <a:rPr lang="en" sz="1600"/>
              <a:t>Cross-System Data Validation</a:t>
            </a:r>
            <a:endParaRPr sz="1600"/>
          </a:p>
          <a:p>
            <a:pPr marL="0" indent="0">
              <a:lnSpc>
                <a:spcPct val="105000"/>
              </a:lnSpc>
            </a:pPr>
            <a:r>
              <a:rPr lang="en" sz="1600"/>
              <a:t>Business Process Monitoring</a:t>
            </a:r>
            <a:endParaRPr sz="1600"/>
          </a:p>
          <a:p>
            <a:pPr marL="0" indent="0">
              <a:lnSpc>
                <a:spcPct val="105000"/>
              </a:lnSpc>
            </a:pPr>
            <a:endParaRPr sz="1600"/>
          </a:p>
          <a:p>
            <a:pPr marL="0" indent="0"/>
            <a:endParaRPr sz="1600"/>
          </a:p>
        </p:txBody>
      </p:sp>
      <p:sp>
        <p:nvSpPr>
          <p:cNvPr id="1696" name="Google Shape;1696;p168"/>
          <p:cNvSpPr txBox="1">
            <a:spLocks noGrp="1"/>
          </p:cNvSpPr>
          <p:nvPr>
            <p:ph type="body" idx="4"/>
          </p:nvPr>
        </p:nvSpPr>
        <p:spPr>
          <a:xfrm>
            <a:off x="9296400" y="2372155"/>
            <a:ext cx="2190800" cy="689600"/>
          </a:xfrm>
          <a:prstGeom prst="rect">
            <a:avLst/>
          </a:prstGeom>
          <a:noFill/>
          <a:ln>
            <a:noFill/>
          </a:ln>
        </p:spPr>
        <p:txBody>
          <a:bodyPr spcFirstLastPara="1" wrap="square" lIns="0" tIns="0" rIns="0" bIns="0" anchor="ctr" anchorCtr="0">
            <a:noAutofit/>
          </a:bodyPr>
          <a:lstStyle/>
          <a:p>
            <a:pPr marL="0" indent="0"/>
            <a:r>
              <a:rPr lang="en"/>
              <a:t>Security &amp; </a:t>
            </a:r>
            <a:endParaRPr/>
          </a:p>
          <a:p>
            <a:pPr marL="0" indent="0"/>
            <a:r>
              <a:rPr lang="en"/>
              <a:t>Compliance</a:t>
            </a:r>
            <a:endParaRPr/>
          </a:p>
        </p:txBody>
      </p:sp>
      <p:sp>
        <p:nvSpPr>
          <p:cNvPr id="1697" name="Google Shape;1697;p168"/>
          <p:cNvSpPr txBox="1">
            <a:spLocks noGrp="1"/>
          </p:cNvSpPr>
          <p:nvPr>
            <p:ph type="body" idx="5"/>
          </p:nvPr>
        </p:nvSpPr>
        <p:spPr>
          <a:xfrm>
            <a:off x="3598387" y="2372155"/>
            <a:ext cx="2190800" cy="689600"/>
          </a:xfrm>
          <a:prstGeom prst="rect">
            <a:avLst/>
          </a:prstGeom>
          <a:noFill/>
          <a:ln>
            <a:noFill/>
          </a:ln>
        </p:spPr>
        <p:txBody>
          <a:bodyPr spcFirstLastPara="1" wrap="square" lIns="0" tIns="0" rIns="0" bIns="0" anchor="ctr" anchorCtr="0">
            <a:noAutofit/>
          </a:bodyPr>
          <a:lstStyle/>
          <a:p>
            <a:pPr marL="0" indent="0"/>
            <a:r>
              <a:rPr lang="en"/>
              <a:t>Performance </a:t>
            </a:r>
            <a:endParaRPr/>
          </a:p>
          <a:p>
            <a:pPr marL="0" indent="0"/>
            <a:r>
              <a:rPr lang="en"/>
              <a:t>&amp; User Experience </a:t>
            </a:r>
            <a:endParaRPr/>
          </a:p>
        </p:txBody>
      </p:sp>
      <p:sp>
        <p:nvSpPr>
          <p:cNvPr id="1698" name="Google Shape;1698;p168"/>
          <p:cNvSpPr txBox="1">
            <a:spLocks noGrp="1"/>
          </p:cNvSpPr>
          <p:nvPr>
            <p:ph type="body" idx="6"/>
          </p:nvPr>
        </p:nvSpPr>
        <p:spPr>
          <a:xfrm>
            <a:off x="708660" y="2372155"/>
            <a:ext cx="2190800" cy="689600"/>
          </a:xfrm>
          <a:prstGeom prst="rect">
            <a:avLst/>
          </a:prstGeom>
          <a:noFill/>
          <a:ln>
            <a:noFill/>
          </a:ln>
        </p:spPr>
        <p:txBody>
          <a:bodyPr spcFirstLastPara="1" wrap="square" lIns="0" tIns="0" rIns="0" bIns="0" anchor="ctr" anchorCtr="0">
            <a:noAutofit/>
          </a:bodyPr>
          <a:lstStyle/>
          <a:p>
            <a:pPr marL="0" indent="0">
              <a:buSzPts val="800"/>
            </a:pPr>
            <a:r>
              <a:rPr lang="en" dirty="0"/>
              <a:t>SAP Observability</a:t>
            </a:r>
            <a:endParaRPr dirty="0"/>
          </a:p>
        </p:txBody>
      </p:sp>
      <p:sp>
        <p:nvSpPr>
          <p:cNvPr id="1699" name="Google Shape;1699;p168"/>
          <p:cNvSpPr txBox="1">
            <a:spLocks noGrp="1"/>
          </p:cNvSpPr>
          <p:nvPr>
            <p:ph type="body" idx="7"/>
          </p:nvPr>
        </p:nvSpPr>
        <p:spPr>
          <a:xfrm>
            <a:off x="6250525" y="5276051"/>
            <a:ext cx="2581200" cy="820000"/>
          </a:xfrm>
          <a:prstGeom prst="rect">
            <a:avLst/>
          </a:prstGeom>
          <a:noFill/>
          <a:ln>
            <a:noFill/>
          </a:ln>
        </p:spPr>
        <p:txBody>
          <a:bodyPr spcFirstLastPara="1" wrap="square" lIns="0" tIns="0" rIns="0" bIns="0" anchor="t" anchorCtr="0">
            <a:noAutofit/>
          </a:bodyPr>
          <a:lstStyle/>
          <a:p>
            <a:pPr marL="0" indent="0">
              <a:lnSpc>
                <a:spcPct val="105000"/>
              </a:lnSpc>
            </a:pPr>
            <a:r>
              <a:rPr lang="en" sz="1600"/>
              <a:t>Baseline All Metics</a:t>
            </a:r>
            <a:endParaRPr sz="1600"/>
          </a:p>
          <a:p>
            <a:pPr marL="0" indent="0">
              <a:lnSpc>
                <a:spcPct val="70000"/>
              </a:lnSpc>
            </a:pPr>
            <a:r>
              <a:rPr lang="en" sz="1600"/>
              <a:t>Comparative monitoring, before, during, and after migrations or upgrades</a:t>
            </a:r>
            <a:endParaRPr sz="1600"/>
          </a:p>
          <a:p>
            <a:pPr marL="0" indent="0"/>
            <a:endParaRPr sz="1600"/>
          </a:p>
        </p:txBody>
      </p:sp>
      <p:sp>
        <p:nvSpPr>
          <p:cNvPr id="1700" name="Google Shape;1700;p168"/>
          <p:cNvSpPr txBox="1">
            <a:spLocks noGrp="1"/>
          </p:cNvSpPr>
          <p:nvPr>
            <p:ph type="body" idx="8"/>
          </p:nvPr>
        </p:nvSpPr>
        <p:spPr>
          <a:xfrm>
            <a:off x="6419851" y="2372155"/>
            <a:ext cx="2190800" cy="689600"/>
          </a:xfrm>
          <a:prstGeom prst="rect">
            <a:avLst/>
          </a:prstGeom>
          <a:noFill/>
          <a:ln>
            <a:noFill/>
          </a:ln>
        </p:spPr>
        <p:txBody>
          <a:bodyPr spcFirstLastPara="1" wrap="square" lIns="0" tIns="0" rIns="0" bIns="0" anchor="ctr" anchorCtr="0">
            <a:noAutofit/>
          </a:bodyPr>
          <a:lstStyle/>
          <a:p>
            <a:pPr marL="0" indent="0"/>
            <a:r>
              <a:rPr lang="en"/>
              <a:t>Migrations &amp; Upgrades</a:t>
            </a:r>
            <a:endParaRPr/>
          </a:p>
        </p:txBody>
      </p:sp>
      <p:sp>
        <p:nvSpPr>
          <p:cNvPr id="1701" name="Google Shape;1701;p168"/>
          <p:cNvSpPr txBox="1">
            <a:spLocks noGrp="1"/>
          </p:cNvSpPr>
          <p:nvPr>
            <p:ph type="body" idx="9"/>
          </p:nvPr>
        </p:nvSpPr>
        <p:spPr>
          <a:xfrm>
            <a:off x="838800" y="1048366"/>
            <a:ext cx="11353200" cy="210800"/>
          </a:xfrm>
          <a:prstGeom prst="rect">
            <a:avLst/>
          </a:prstGeom>
          <a:noFill/>
          <a:ln>
            <a:noFill/>
          </a:ln>
        </p:spPr>
        <p:txBody>
          <a:bodyPr spcFirstLastPara="1" wrap="square" lIns="0" tIns="0" rIns="0" bIns="0" anchor="t" anchorCtr="0">
            <a:noAutofit/>
          </a:bodyPr>
          <a:lstStyle/>
          <a:p>
            <a:pPr marL="0" indent="0">
              <a:buClr>
                <a:schemeClr val="accent1"/>
              </a:buClr>
            </a:pPr>
            <a:r>
              <a:rPr lang="en" dirty="0">
                <a:solidFill>
                  <a:schemeClr val="accent1"/>
                </a:solidFill>
              </a:rPr>
              <a:t>Where we’ve focused on our efforts</a:t>
            </a:r>
            <a:endParaRPr dirty="0">
              <a:solidFill>
                <a:schemeClr val="accent1"/>
              </a:solidFill>
            </a:endParaRPr>
          </a:p>
        </p:txBody>
      </p:sp>
      <p:grpSp>
        <p:nvGrpSpPr>
          <p:cNvPr id="1702" name="Google Shape;1702;p168"/>
          <p:cNvGrpSpPr/>
          <p:nvPr/>
        </p:nvGrpSpPr>
        <p:grpSpPr>
          <a:xfrm>
            <a:off x="7195458" y="3711610"/>
            <a:ext cx="639097" cy="914377"/>
            <a:chOff x="4009117" y="5163565"/>
            <a:chExt cx="509539" cy="734322"/>
          </a:xfrm>
        </p:grpSpPr>
        <p:sp>
          <p:nvSpPr>
            <p:cNvPr id="1703" name="Google Shape;1703;p168"/>
            <p:cNvSpPr/>
            <p:nvPr/>
          </p:nvSpPr>
          <p:spPr>
            <a:xfrm>
              <a:off x="4009117" y="5163565"/>
              <a:ext cx="509539" cy="307461"/>
            </a:xfrm>
            <a:custGeom>
              <a:avLst/>
              <a:gdLst/>
              <a:ahLst/>
              <a:cxnLst/>
              <a:rect l="l" t="t" r="r" b="b"/>
              <a:pathLst>
                <a:path w="509539" h="307461" extrusionOk="0">
                  <a:moveTo>
                    <a:pt x="422027" y="307081"/>
                  </a:moveTo>
                  <a:lnTo>
                    <a:pt x="314904" y="307081"/>
                  </a:lnTo>
                  <a:lnTo>
                    <a:pt x="107177" y="306538"/>
                  </a:lnTo>
                  <a:cubicBezTo>
                    <a:pt x="106851" y="306538"/>
                    <a:pt x="106417" y="306538"/>
                    <a:pt x="106091" y="306538"/>
                  </a:cubicBezTo>
                  <a:cubicBezTo>
                    <a:pt x="77300" y="304148"/>
                    <a:pt x="50791" y="291111"/>
                    <a:pt x="31235" y="269926"/>
                  </a:cubicBezTo>
                  <a:cubicBezTo>
                    <a:pt x="11571" y="248631"/>
                    <a:pt x="815" y="220927"/>
                    <a:pt x="815" y="191919"/>
                  </a:cubicBezTo>
                  <a:cubicBezTo>
                    <a:pt x="815" y="160739"/>
                    <a:pt x="13309" y="131405"/>
                    <a:pt x="35907" y="109567"/>
                  </a:cubicBezTo>
                  <a:cubicBezTo>
                    <a:pt x="57962" y="88273"/>
                    <a:pt x="86426" y="76974"/>
                    <a:pt x="118368" y="76757"/>
                  </a:cubicBezTo>
                  <a:lnTo>
                    <a:pt x="121192" y="76757"/>
                  </a:lnTo>
                  <a:lnTo>
                    <a:pt x="122713" y="74367"/>
                  </a:lnTo>
                  <a:cubicBezTo>
                    <a:pt x="151069" y="28301"/>
                    <a:pt x="200176" y="815"/>
                    <a:pt x="254063" y="815"/>
                  </a:cubicBezTo>
                  <a:cubicBezTo>
                    <a:pt x="265362" y="815"/>
                    <a:pt x="276879" y="2010"/>
                    <a:pt x="288069" y="4400"/>
                  </a:cubicBezTo>
                  <a:cubicBezTo>
                    <a:pt x="352821" y="18089"/>
                    <a:pt x="399212" y="66436"/>
                    <a:pt x="408990" y="130535"/>
                  </a:cubicBezTo>
                  <a:lnTo>
                    <a:pt x="409750" y="135316"/>
                  </a:lnTo>
                  <a:lnTo>
                    <a:pt x="414530" y="134881"/>
                  </a:lnTo>
                  <a:cubicBezTo>
                    <a:pt x="417138" y="134664"/>
                    <a:pt x="419636" y="134447"/>
                    <a:pt x="422027" y="134447"/>
                  </a:cubicBezTo>
                  <a:cubicBezTo>
                    <a:pt x="470373" y="134447"/>
                    <a:pt x="509594" y="173233"/>
                    <a:pt x="509594" y="220818"/>
                  </a:cubicBezTo>
                  <a:cubicBezTo>
                    <a:pt x="509594" y="268404"/>
                    <a:pt x="470265" y="307081"/>
                    <a:pt x="422027" y="307081"/>
                  </a:cubicBezTo>
                  <a:close/>
                  <a:moveTo>
                    <a:pt x="107720" y="279377"/>
                  </a:moveTo>
                  <a:lnTo>
                    <a:pt x="314795" y="279920"/>
                  </a:lnTo>
                  <a:lnTo>
                    <a:pt x="421918" y="279920"/>
                  </a:lnTo>
                  <a:cubicBezTo>
                    <a:pt x="455272" y="279920"/>
                    <a:pt x="482324" y="253412"/>
                    <a:pt x="482324" y="220710"/>
                  </a:cubicBezTo>
                  <a:cubicBezTo>
                    <a:pt x="482324" y="188117"/>
                    <a:pt x="455163" y="161499"/>
                    <a:pt x="421918" y="161499"/>
                  </a:cubicBezTo>
                  <a:cubicBezTo>
                    <a:pt x="420397" y="161499"/>
                    <a:pt x="418876" y="161608"/>
                    <a:pt x="417029" y="161716"/>
                  </a:cubicBezTo>
                  <a:lnTo>
                    <a:pt x="399429" y="163346"/>
                  </a:lnTo>
                  <a:cubicBezTo>
                    <a:pt x="392258" y="163998"/>
                    <a:pt x="385848" y="159000"/>
                    <a:pt x="384762" y="151830"/>
                  </a:cubicBezTo>
                  <a:lnTo>
                    <a:pt x="382046" y="134338"/>
                  </a:lnTo>
                  <a:cubicBezTo>
                    <a:pt x="374006" y="81646"/>
                    <a:pt x="335764" y="41991"/>
                    <a:pt x="282311" y="30692"/>
                  </a:cubicBezTo>
                  <a:cubicBezTo>
                    <a:pt x="272859" y="28736"/>
                    <a:pt x="263298" y="27650"/>
                    <a:pt x="253846" y="27650"/>
                  </a:cubicBezTo>
                  <a:cubicBezTo>
                    <a:pt x="209411" y="27650"/>
                    <a:pt x="168995" y="50356"/>
                    <a:pt x="145637" y="88273"/>
                  </a:cubicBezTo>
                  <a:lnTo>
                    <a:pt x="140205" y="97073"/>
                  </a:lnTo>
                  <a:cubicBezTo>
                    <a:pt x="137706" y="101093"/>
                    <a:pt x="133360" y="103483"/>
                    <a:pt x="128689" y="103483"/>
                  </a:cubicBezTo>
                  <a:lnTo>
                    <a:pt x="118259" y="103483"/>
                  </a:lnTo>
                  <a:cubicBezTo>
                    <a:pt x="93488" y="103592"/>
                    <a:pt x="71542" y="112283"/>
                    <a:pt x="54593" y="128580"/>
                  </a:cubicBezTo>
                  <a:cubicBezTo>
                    <a:pt x="37319" y="145311"/>
                    <a:pt x="27759" y="167583"/>
                    <a:pt x="27759" y="191376"/>
                  </a:cubicBezTo>
                  <a:cubicBezTo>
                    <a:pt x="27867" y="237767"/>
                    <a:pt x="62199" y="275249"/>
                    <a:pt x="107720" y="279377"/>
                  </a:cubicBezTo>
                  <a:close/>
                </a:path>
              </a:pathLst>
            </a:custGeom>
            <a:solidFill>
              <a:schemeClr val="dk1"/>
            </a:solidFill>
            <a:ln>
              <a:noFill/>
            </a:ln>
          </p:spPr>
          <p:txBody>
            <a:bodyPr spcFirstLastPara="1" wrap="square" lIns="91433" tIns="45700" rIns="91433" bIns="45700" anchor="ctr" anchorCtr="0">
              <a:noAutofit/>
            </a:bodyPr>
            <a:lstStyle/>
            <a:p>
              <a:pPr>
                <a:buClr>
                  <a:schemeClr val="dk1"/>
                </a:buClr>
                <a:buSzPts val="600"/>
              </a:pPr>
              <a:endParaRPr sz="800"/>
            </a:p>
          </p:txBody>
        </p:sp>
        <p:sp>
          <p:nvSpPr>
            <p:cNvPr id="1704" name="Google Shape;1704;p168"/>
            <p:cNvSpPr/>
            <p:nvPr/>
          </p:nvSpPr>
          <p:spPr>
            <a:xfrm>
              <a:off x="4278662" y="5498079"/>
              <a:ext cx="220546" cy="399808"/>
            </a:xfrm>
            <a:custGeom>
              <a:avLst/>
              <a:gdLst/>
              <a:ahLst/>
              <a:cxnLst/>
              <a:rect l="l" t="t" r="r" b="b"/>
              <a:pathLst>
                <a:path w="220546" h="399808" extrusionOk="0">
                  <a:moveTo>
                    <a:pt x="181489" y="399537"/>
                  </a:moveTo>
                  <a:lnTo>
                    <a:pt x="39601" y="399537"/>
                  </a:lnTo>
                  <a:cubicBezTo>
                    <a:pt x="18198" y="399537"/>
                    <a:pt x="815" y="382154"/>
                    <a:pt x="815" y="360752"/>
                  </a:cubicBezTo>
                  <a:lnTo>
                    <a:pt x="815" y="39601"/>
                  </a:lnTo>
                  <a:cubicBezTo>
                    <a:pt x="815" y="18198"/>
                    <a:pt x="18198" y="815"/>
                    <a:pt x="39601" y="815"/>
                  </a:cubicBezTo>
                  <a:lnTo>
                    <a:pt x="181489" y="815"/>
                  </a:lnTo>
                  <a:cubicBezTo>
                    <a:pt x="202892" y="815"/>
                    <a:pt x="220275" y="18198"/>
                    <a:pt x="220275" y="39601"/>
                  </a:cubicBezTo>
                  <a:lnTo>
                    <a:pt x="220275" y="360752"/>
                  </a:lnTo>
                  <a:cubicBezTo>
                    <a:pt x="220275" y="382154"/>
                    <a:pt x="202892" y="399537"/>
                    <a:pt x="181489" y="399537"/>
                  </a:cubicBezTo>
                  <a:close/>
                  <a:moveTo>
                    <a:pt x="39601" y="27976"/>
                  </a:moveTo>
                  <a:cubicBezTo>
                    <a:pt x="33191" y="27976"/>
                    <a:pt x="27976" y="33191"/>
                    <a:pt x="27976" y="39601"/>
                  </a:cubicBezTo>
                  <a:lnTo>
                    <a:pt x="27976" y="360752"/>
                  </a:lnTo>
                  <a:cubicBezTo>
                    <a:pt x="27976" y="367162"/>
                    <a:pt x="33191" y="372376"/>
                    <a:pt x="39601" y="372376"/>
                  </a:cubicBezTo>
                  <a:lnTo>
                    <a:pt x="181489" y="372376"/>
                  </a:lnTo>
                  <a:cubicBezTo>
                    <a:pt x="187899" y="372376"/>
                    <a:pt x="193114" y="367162"/>
                    <a:pt x="193114" y="360752"/>
                  </a:cubicBezTo>
                  <a:lnTo>
                    <a:pt x="193114" y="39601"/>
                  </a:lnTo>
                  <a:cubicBezTo>
                    <a:pt x="193114" y="33191"/>
                    <a:pt x="187899" y="27976"/>
                    <a:pt x="181489" y="27976"/>
                  </a:cubicBezTo>
                  <a:lnTo>
                    <a:pt x="39601" y="27976"/>
                  </a:lnTo>
                  <a:close/>
                </a:path>
              </a:pathLst>
            </a:custGeom>
            <a:solidFill>
              <a:schemeClr val="dk1"/>
            </a:solidFill>
            <a:ln>
              <a:noFill/>
            </a:ln>
          </p:spPr>
          <p:txBody>
            <a:bodyPr spcFirstLastPara="1" wrap="square" lIns="91433" tIns="45700" rIns="91433" bIns="45700" anchor="ctr" anchorCtr="0">
              <a:noAutofit/>
            </a:bodyPr>
            <a:lstStyle/>
            <a:p>
              <a:pPr>
                <a:buClr>
                  <a:schemeClr val="dk1"/>
                </a:buClr>
                <a:buSzPts val="600"/>
              </a:pPr>
              <a:endParaRPr sz="800"/>
            </a:p>
          </p:txBody>
        </p:sp>
        <p:sp>
          <p:nvSpPr>
            <p:cNvPr id="1705" name="Google Shape;1705;p168"/>
            <p:cNvSpPr/>
            <p:nvPr/>
          </p:nvSpPr>
          <p:spPr>
            <a:xfrm>
              <a:off x="4319947" y="5562179"/>
              <a:ext cx="136891" cy="28247"/>
            </a:xfrm>
            <a:custGeom>
              <a:avLst/>
              <a:gdLst/>
              <a:ahLst/>
              <a:cxnLst/>
              <a:rect l="l" t="t" r="r" b="b"/>
              <a:pathLst>
                <a:path w="136891" h="28247" extrusionOk="0">
                  <a:moveTo>
                    <a:pt x="123039" y="27976"/>
                  </a:moveTo>
                  <a:lnTo>
                    <a:pt x="14395" y="27976"/>
                  </a:lnTo>
                  <a:cubicBezTo>
                    <a:pt x="6899" y="27976"/>
                    <a:pt x="815" y="21892"/>
                    <a:pt x="815" y="14395"/>
                  </a:cubicBezTo>
                  <a:cubicBezTo>
                    <a:pt x="815" y="6899"/>
                    <a:pt x="6899" y="815"/>
                    <a:pt x="14395" y="815"/>
                  </a:cubicBezTo>
                  <a:lnTo>
                    <a:pt x="123039" y="815"/>
                  </a:lnTo>
                  <a:cubicBezTo>
                    <a:pt x="130535" y="815"/>
                    <a:pt x="136620" y="6899"/>
                    <a:pt x="136620" y="14395"/>
                  </a:cubicBezTo>
                  <a:cubicBezTo>
                    <a:pt x="136620" y="21892"/>
                    <a:pt x="130535" y="27976"/>
                    <a:pt x="123039" y="27976"/>
                  </a:cubicBezTo>
                  <a:close/>
                </a:path>
              </a:pathLst>
            </a:custGeom>
            <a:solidFill>
              <a:schemeClr val="dk1"/>
            </a:solidFill>
            <a:ln>
              <a:noFill/>
            </a:ln>
          </p:spPr>
          <p:txBody>
            <a:bodyPr spcFirstLastPara="1" wrap="square" lIns="91433" tIns="45700" rIns="91433" bIns="45700" anchor="ctr" anchorCtr="0">
              <a:noAutofit/>
            </a:bodyPr>
            <a:lstStyle/>
            <a:p>
              <a:pPr>
                <a:buClr>
                  <a:schemeClr val="dk1"/>
                </a:buClr>
                <a:buSzPts val="600"/>
              </a:pPr>
              <a:endParaRPr sz="800"/>
            </a:p>
          </p:txBody>
        </p:sp>
        <p:sp>
          <p:nvSpPr>
            <p:cNvPr id="1706" name="Google Shape;1706;p168"/>
            <p:cNvSpPr/>
            <p:nvPr/>
          </p:nvSpPr>
          <p:spPr>
            <a:xfrm>
              <a:off x="4413380" y="5664304"/>
              <a:ext cx="28247" cy="34765"/>
            </a:xfrm>
            <a:custGeom>
              <a:avLst/>
              <a:gdLst/>
              <a:ahLst/>
              <a:cxnLst/>
              <a:rect l="l" t="t" r="r" b="b"/>
              <a:pathLst>
                <a:path w="28247" h="34765" extrusionOk="0">
                  <a:moveTo>
                    <a:pt x="14395" y="34494"/>
                  </a:moveTo>
                  <a:cubicBezTo>
                    <a:pt x="6899" y="34494"/>
                    <a:pt x="815" y="28410"/>
                    <a:pt x="815" y="20914"/>
                  </a:cubicBezTo>
                  <a:lnTo>
                    <a:pt x="815" y="14395"/>
                  </a:lnTo>
                  <a:cubicBezTo>
                    <a:pt x="815" y="6899"/>
                    <a:pt x="6899" y="815"/>
                    <a:pt x="14395" y="815"/>
                  </a:cubicBezTo>
                  <a:cubicBezTo>
                    <a:pt x="21892" y="815"/>
                    <a:pt x="27976" y="6899"/>
                    <a:pt x="27976" y="14395"/>
                  </a:cubicBezTo>
                  <a:lnTo>
                    <a:pt x="27976" y="20914"/>
                  </a:lnTo>
                  <a:cubicBezTo>
                    <a:pt x="27976" y="28410"/>
                    <a:pt x="21892" y="34494"/>
                    <a:pt x="14395" y="34494"/>
                  </a:cubicBezTo>
                  <a:close/>
                </a:path>
              </a:pathLst>
            </a:custGeom>
            <a:solidFill>
              <a:schemeClr val="dk1"/>
            </a:solidFill>
            <a:ln>
              <a:noFill/>
            </a:ln>
          </p:spPr>
          <p:txBody>
            <a:bodyPr spcFirstLastPara="1" wrap="square" lIns="91433" tIns="45700" rIns="91433" bIns="45700" anchor="ctr" anchorCtr="0">
              <a:noAutofit/>
            </a:bodyPr>
            <a:lstStyle/>
            <a:p>
              <a:pPr>
                <a:buClr>
                  <a:schemeClr val="dk1"/>
                </a:buClr>
                <a:buSzPts val="600"/>
              </a:pPr>
              <a:endParaRPr sz="800"/>
            </a:p>
          </p:txBody>
        </p:sp>
        <p:sp>
          <p:nvSpPr>
            <p:cNvPr id="1707" name="Google Shape;1707;p168"/>
            <p:cNvSpPr/>
            <p:nvPr/>
          </p:nvSpPr>
          <p:spPr>
            <a:xfrm>
              <a:off x="4028781" y="5495906"/>
              <a:ext cx="220546" cy="399808"/>
            </a:xfrm>
            <a:custGeom>
              <a:avLst/>
              <a:gdLst/>
              <a:ahLst/>
              <a:cxnLst/>
              <a:rect l="l" t="t" r="r" b="b"/>
              <a:pathLst>
                <a:path w="220546" h="399808" extrusionOk="0">
                  <a:moveTo>
                    <a:pt x="181489" y="399537"/>
                  </a:moveTo>
                  <a:lnTo>
                    <a:pt x="39601" y="399537"/>
                  </a:lnTo>
                  <a:cubicBezTo>
                    <a:pt x="18198" y="399537"/>
                    <a:pt x="815" y="382154"/>
                    <a:pt x="815" y="360752"/>
                  </a:cubicBezTo>
                  <a:lnTo>
                    <a:pt x="815" y="39601"/>
                  </a:lnTo>
                  <a:cubicBezTo>
                    <a:pt x="815" y="18198"/>
                    <a:pt x="18198" y="815"/>
                    <a:pt x="39601" y="815"/>
                  </a:cubicBezTo>
                  <a:lnTo>
                    <a:pt x="181489" y="815"/>
                  </a:lnTo>
                  <a:cubicBezTo>
                    <a:pt x="202892" y="815"/>
                    <a:pt x="220275" y="18198"/>
                    <a:pt x="220275" y="39601"/>
                  </a:cubicBezTo>
                  <a:lnTo>
                    <a:pt x="220275" y="360752"/>
                  </a:lnTo>
                  <a:cubicBezTo>
                    <a:pt x="220275" y="382154"/>
                    <a:pt x="202892" y="399537"/>
                    <a:pt x="181489" y="399537"/>
                  </a:cubicBezTo>
                  <a:close/>
                  <a:moveTo>
                    <a:pt x="39601" y="27976"/>
                  </a:moveTo>
                  <a:cubicBezTo>
                    <a:pt x="33191" y="27976"/>
                    <a:pt x="27976" y="33191"/>
                    <a:pt x="27976" y="39601"/>
                  </a:cubicBezTo>
                  <a:lnTo>
                    <a:pt x="27976" y="360752"/>
                  </a:lnTo>
                  <a:cubicBezTo>
                    <a:pt x="27976" y="367162"/>
                    <a:pt x="33191" y="372376"/>
                    <a:pt x="39601" y="372376"/>
                  </a:cubicBezTo>
                  <a:lnTo>
                    <a:pt x="181489" y="372376"/>
                  </a:lnTo>
                  <a:cubicBezTo>
                    <a:pt x="187899" y="372376"/>
                    <a:pt x="193114" y="367162"/>
                    <a:pt x="193114" y="360752"/>
                  </a:cubicBezTo>
                  <a:lnTo>
                    <a:pt x="193114" y="39601"/>
                  </a:lnTo>
                  <a:cubicBezTo>
                    <a:pt x="193114" y="33191"/>
                    <a:pt x="187899" y="27976"/>
                    <a:pt x="181489" y="27976"/>
                  </a:cubicBezTo>
                  <a:lnTo>
                    <a:pt x="39601" y="27976"/>
                  </a:lnTo>
                  <a:close/>
                </a:path>
              </a:pathLst>
            </a:custGeom>
            <a:solidFill>
              <a:schemeClr val="dk1"/>
            </a:solidFill>
            <a:ln>
              <a:noFill/>
            </a:ln>
          </p:spPr>
          <p:txBody>
            <a:bodyPr spcFirstLastPara="1" wrap="square" lIns="91433" tIns="45700" rIns="91433" bIns="45700" anchor="ctr" anchorCtr="0">
              <a:noAutofit/>
            </a:bodyPr>
            <a:lstStyle/>
            <a:p>
              <a:pPr>
                <a:buClr>
                  <a:schemeClr val="dk1"/>
                </a:buClr>
                <a:buSzPts val="600"/>
              </a:pPr>
              <a:endParaRPr sz="800"/>
            </a:p>
          </p:txBody>
        </p:sp>
        <p:sp>
          <p:nvSpPr>
            <p:cNvPr id="1708" name="Google Shape;1708;p168"/>
            <p:cNvSpPr/>
            <p:nvPr/>
          </p:nvSpPr>
          <p:spPr>
            <a:xfrm>
              <a:off x="4071152" y="5560006"/>
              <a:ext cx="136891" cy="28247"/>
            </a:xfrm>
            <a:custGeom>
              <a:avLst/>
              <a:gdLst/>
              <a:ahLst/>
              <a:cxnLst/>
              <a:rect l="l" t="t" r="r" b="b"/>
              <a:pathLst>
                <a:path w="136891" h="28247" extrusionOk="0">
                  <a:moveTo>
                    <a:pt x="123039" y="27976"/>
                  </a:moveTo>
                  <a:lnTo>
                    <a:pt x="14395" y="27976"/>
                  </a:lnTo>
                  <a:cubicBezTo>
                    <a:pt x="6899" y="27976"/>
                    <a:pt x="815" y="21892"/>
                    <a:pt x="815" y="14395"/>
                  </a:cubicBezTo>
                  <a:cubicBezTo>
                    <a:pt x="815" y="6899"/>
                    <a:pt x="6899" y="815"/>
                    <a:pt x="14395" y="815"/>
                  </a:cubicBezTo>
                  <a:lnTo>
                    <a:pt x="123039" y="815"/>
                  </a:lnTo>
                  <a:cubicBezTo>
                    <a:pt x="130535" y="815"/>
                    <a:pt x="136620" y="6899"/>
                    <a:pt x="136620" y="14395"/>
                  </a:cubicBezTo>
                  <a:cubicBezTo>
                    <a:pt x="136620" y="21892"/>
                    <a:pt x="130535" y="27976"/>
                    <a:pt x="123039" y="27976"/>
                  </a:cubicBezTo>
                  <a:close/>
                </a:path>
              </a:pathLst>
            </a:custGeom>
            <a:solidFill>
              <a:schemeClr val="dk1"/>
            </a:solidFill>
            <a:ln>
              <a:noFill/>
            </a:ln>
          </p:spPr>
          <p:txBody>
            <a:bodyPr spcFirstLastPara="1" wrap="square" lIns="91433" tIns="45700" rIns="91433" bIns="45700" anchor="ctr" anchorCtr="0">
              <a:noAutofit/>
            </a:bodyPr>
            <a:lstStyle/>
            <a:p>
              <a:pPr>
                <a:buClr>
                  <a:schemeClr val="dk1"/>
                </a:buClr>
                <a:buSzPts val="600"/>
              </a:pPr>
              <a:endParaRPr sz="800"/>
            </a:p>
          </p:txBody>
        </p:sp>
        <p:sp>
          <p:nvSpPr>
            <p:cNvPr id="1709" name="Google Shape;1709;p168"/>
            <p:cNvSpPr/>
            <p:nvPr/>
          </p:nvSpPr>
          <p:spPr>
            <a:xfrm>
              <a:off x="4164586" y="5662131"/>
              <a:ext cx="28247" cy="34765"/>
            </a:xfrm>
            <a:custGeom>
              <a:avLst/>
              <a:gdLst/>
              <a:ahLst/>
              <a:cxnLst/>
              <a:rect l="l" t="t" r="r" b="b"/>
              <a:pathLst>
                <a:path w="28247" h="34765" extrusionOk="0">
                  <a:moveTo>
                    <a:pt x="14395" y="34494"/>
                  </a:moveTo>
                  <a:cubicBezTo>
                    <a:pt x="6899" y="34494"/>
                    <a:pt x="815" y="28410"/>
                    <a:pt x="815" y="20914"/>
                  </a:cubicBezTo>
                  <a:lnTo>
                    <a:pt x="815" y="14395"/>
                  </a:lnTo>
                  <a:cubicBezTo>
                    <a:pt x="815" y="6899"/>
                    <a:pt x="6899" y="815"/>
                    <a:pt x="14395" y="815"/>
                  </a:cubicBezTo>
                  <a:cubicBezTo>
                    <a:pt x="21892" y="815"/>
                    <a:pt x="27976" y="6899"/>
                    <a:pt x="27976" y="14395"/>
                  </a:cubicBezTo>
                  <a:lnTo>
                    <a:pt x="27976" y="20914"/>
                  </a:lnTo>
                  <a:cubicBezTo>
                    <a:pt x="27976" y="28410"/>
                    <a:pt x="21892" y="34494"/>
                    <a:pt x="14395" y="34494"/>
                  </a:cubicBezTo>
                  <a:close/>
                </a:path>
              </a:pathLst>
            </a:custGeom>
            <a:solidFill>
              <a:schemeClr val="dk1"/>
            </a:solidFill>
            <a:ln>
              <a:noFill/>
            </a:ln>
          </p:spPr>
          <p:txBody>
            <a:bodyPr spcFirstLastPara="1" wrap="square" lIns="91433" tIns="45700" rIns="91433" bIns="45700" anchor="ctr" anchorCtr="0">
              <a:noAutofit/>
            </a:bodyPr>
            <a:lstStyle/>
            <a:p>
              <a:pPr>
                <a:buClr>
                  <a:schemeClr val="dk1"/>
                </a:buClr>
                <a:buSzPts val="600"/>
              </a:pPr>
              <a:endParaRPr sz="800"/>
            </a:p>
          </p:txBody>
        </p:sp>
      </p:grpSp>
      <p:grpSp>
        <p:nvGrpSpPr>
          <p:cNvPr id="1710" name="Google Shape;1710;p168"/>
          <p:cNvGrpSpPr/>
          <p:nvPr/>
        </p:nvGrpSpPr>
        <p:grpSpPr>
          <a:xfrm>
            <a:off x="9980057" y="3802929"/>
            <a:ext cx="822927" cy="822948"/>
            <a:chOff x="5155626" y="2739207"/>
            <a:chExt cx="659467" cy="697492"/>
          </a:xfrm>
        </p:grpSpPr>
        <p:sp>
          <p:nvSpPr>
            <p:cNvPr id="1711" name="Google Shape;1711;p168"/>
            <p:cNvSpPr/>
            <p:nvPr/>
          </p:nvSpPr>
          <p:spPr>
            <a:xfrm>
              <a:off x="5155626" y="2739207"/>
              <a:ext cx="659467" cy="697492"/>
            </a:xfrm>
            <a:custGeom>
              <a:avLst/>
              <a:gdLst/>
              <a:ahLst/>
              <a:cxnLst/>
              <a:rect l="l" t="t" r="r" b="b"/>
              <a:pathLst>
                <a:path w="659467" h="697492" extrusionOk="0">
                  <a:moveTo>
                    <a:pt x="329796" y="697520"/>
                  </a:moveTo>
                  <a:cubicBezTo>
                    <a:pt x="313282" y="697520"/>
                    <a:pt x="285252" y="687416"/>
                    <a:pt x="256462" y="671119"/>
                  </a:cubicBezTo>
                  <a:cubicBezTo>
                    <a:pt x="229844" y="656018"/>
                    <a:pt x="189537" y="628205"/>
                    <a:pt x="148687" y="581380"/>
                  </a:cubicBezTo>
                  <a:cubicBezTo>
                    <a:pt x="106751" y="533142"/>
                    <a:pt x="73071" y="475017"/>
                    <a:pt x="48627" y="408528"/>
                  </a:cubicBezTo>
                  <a:cubicBezTo>
                    <a:pt x="19075" y="328348"/>
                    <a:pt x="2996" y="236110"/>
                    <a:pt x="823" y="134202"/>
                  </a:cubicBezTo>
                  <a:cubicBezTo>
                    <a:pt x="388" y="113994"/>
                    <a:pt x="16794" y="96829"/>
                    <a:pt x="37436" y="95960"/>
                  </a:cubicBezTo>
                  <a:cubicBezTo>
                    <a:pt x="213548" y="89006"/>
                    <a:pt x="320236" y="4699"/>
                    <a:pt x="321322" y="3830"/>
                  </a:cubicBezTo>
                  <a:cubicBezTo>
                    <a:pt x="326320" y="-190"/>
                    <a:pt x="333381" y="-190"/>
                    <a:pt x="338379" y="3830"/>
                  </a:cubicBezTo>
                  <a:cubicBezTo>
                    <a:pt x="338597" y="4047"/>
                    <a:pt x="365540" y="25450"/>
                    <a:pt x="413886" y="47396"/>
                  </a:cubicBezTo>
                  <a:cubicBezTo>
                    <a:pt x="458322" y="67603"/>
                    <a:pt x="530570" y="92374"/>
                    <a:pt x="622265" y="96068"/>
                  </a:cubicBezTo>
                  <a:cubicBezTo>
                    <a:pt x="622265" y="96068"/>
                    <a:pt x="622265" y="96068"/>
                    <a:pt x="622265" y="96068"/>
                  </a:cubicBezTo>
                  <a:cubicBezTo>
                    <a:pt x="642908" y="96937"/>
                    <a:pt x="659204" y="114103"/>
                    <a:pt x="658769" y="134311"/>
                  </a:cubicBezTo>
                  <a:cubicBezTo>
                    <a:pt x="656596" y="236219"/>
                    <a:pt x="640517" y="328457"/>
                    <a:pt x="610966" y="408636"/>
                  </a:cubicBezTo>
                  <a:cubicBezTo>
                    <a:pt x="586413" y="475126"/>
                    <a:pt x="552842" y="533251"/>
                    <a:pt x="510906" y="581488"/>
                  </a:cubicBezTo>
                  <a:cubicBezTo>
                    <a:pt x="470164" y="628314"/>
                    <a:pt x="429857" y="656127"/>
                    <a:pt x="403131" y="671228"/>
                  </a:cubicBezTo>
                  <a:cubicBezTo>
                    <a:pt x="374449" y="687416"/>
                    <a:pt x="346310" y="697520"/>
                    <a:pt x="329796" y="697520"/>
                  </a:cubicBezTo>
                  <a:close/>
                  <a:moveTo>
                    <a:pt x="329796" y="31317"/>
                  </a:moveTo>
                  <a:cubicBezTo>
                    <a:pt x="317846" y="39791"/>
                    <a:pt x="293509" y="55435"/>
                    <a:pt x="257983" y="71732"/>
                  </a:cubicBezTo>
                  <a:cubicBezTo>
                    <a:pt x="211157" y="93135"/>
                    <a:pt x="134998" y="119426"/>
                    <a:pt x="38522" y="123229"/>
                  </a:cubicBezTo>
                  <a:cubicBezTo>
                    <a:pt x="32656" y="123446"/>
                    <a:pt x="27875" y="128227"/>
                    <a:pt x="27984" y="133767"/>
                  </a:cubicBezTo>
                  <a:cubicBezTo>
                    <a:pt x="32764" y="360398"/>
                    <a:pt x="107402" y="492618"/>
                    <a:pt x="169221" y="563671"/>
                  </a:cubicBezTo>
                  <a:cubicBezTo>
                    <a:pt x="239188" y="644176"/>
                    <a:pt x="312413" y="670467"/>
                    <a:pt x="329796" y="670467"/>
                  </a:cubicBezTo>
                  <a:cubicBezTo>
                    <a:pt x="347179" y="670467"/>
                    <a:pt x="420405" y="644176"/>
                    <a:pt x="490372" y="563671"/>
                  </a:cubicBezTo>
                  <a:cubicBezTo>
                    <a:pt x="552190" y="492618"/>
                    <a:pt x="626828" y="360398"/>
                    <a:pt x="631608" y="133767"/>
                  </a:cubicBezTo>
                  <a:cubicBezTo>
                    <a:pt x="631717" y="128227"/>
                    <a:pt x="627046" y="123446"/>
                    <a:pt x="621179" y="123229"/>
                  </a:cubicBezTo>
                  <a:lnTo>
                    <a:pt x="621179" y="123229"/>
                  </a:lnTo>
                  <a:cubicBezTo>
                    <a:pt x="524594" y="119426"/>
                    <a:pt x="448544" y="93135"/>
                    <a:pt x="401610" y="71732"/>
                  </a:cubicBezTo>
                  <a:cubicBezTo>
                    <a:pt x="366192" y="55435"/>
                    <a:pt x="341747" y="39682"/>
                    <a:pt x="329796" y="31317"/>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12" name="Google Shape;1712;p168"/>
            <p:cNvSpPr/>
            <p:nvPr/>
          </p:nvSpPr>
          <p:spPr>
            <a:xfrm>
              <a:off x="5342284" y="2999273"/>
              <a:ext cx="285733" cy="239016"/>
            </a:xfrm>
            <a:custGeom>
              <a:avLst/>
              <a:gdLst/>
              <a:ahLst/>
              <a:cxnLst/>
              <a:rect l="l" t="t" r="r" b="b"/>
              <a:pathLst>
                <a:path w="285733" h="239016" extrusionOk="0">
                  <a:moveTo>
                    <a:pt x="258300" y="238745"/>
                  </a:moveTo>
                  <a:lnTo>
                    <a:pt x="27976" y="238745"/>
                  </a:lnTo>
                  <a:cubicBezTo>
                    <a:pt x="12983" y="238745"/>
                    <a:pt x="815" y="226577"/>
                    <a:pt x="815" y="211584"/>
                  </a:cubicBezTo>
                  <a:lnTo>
                    <a:pt x="815" y="27976"/>
                  </a:lnTo>
                  <a:cubicBezTo>
                    <a:pt x="815" y="12983"/>
                    <a:pt x="12983" y="815"/>
                    <a:pt x="27976" y="815"/>
                  </a:cubicBezTo>
                  <a:lnTo>
                    <a:pt x="258300" y="815"/>
                  </a:lnTo>
                  <a:cubicBezTo>
                    <a:pt x="273293" y="815"/>
                    <a:pt x="285461" y="12983"/>
                    <a:pt x="285461" y="27976"/>
                  </a:cubicBezTo>
                  <a:lnTo>
                    <a:pt x="285461" y="211584"/>
                  </a:lnTo>
                  <a:cubicBezTo>
                    <a:pt x="285461" y="226577"/>
                    <a:pt x="273293" y="238745"/>
                    <a:pt x="258300" y="238745"/>
                  </a:cubicBezTo>
                  <a:close/>
                  <a:moveTo>
                    <a:pt x="27976" y="27976"/>
                  </a:moveTo>
                  <a:lnTo>
                    <a:pt x="27976" y="211584"/>
                  </a:lnTo>
                  <a:lnTo>
                    <a:pt x="258300" y="211584"/>
                  </a:lnTo>
                  <a:cubicBezTo>
                    <a:pt x="258300" y="211584"/>
                    <a:pt x="258300" y="211584"/>
                    <a:pt x="258300" y="211584"/>
                  </a:cubicBezTo>
                  <a:lnTo>
                    <a:pt x="258300" y="27976"/>
                  </a:lnTo>
                  <a:lnTo>
                    <a:pt x="27976" y="27976"/>
                  </a:ln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13" name="Google Shape;1713;p168"/>
            <p:cNvSpPr/>
            <p:nvPr/>
          </p:nvSpPr>
          <p:spPr>
            <a:xfrm>
              <a:off x="5401929" y="2881813"/>
              <a:ext cx="166224" cy="132545"/>
            </a:xfrm>
            <a:custGeom>
              <a:avLst/>
              <a:gdLst/>
              <a:ahLst/>
              <a:cxnLst/>
              <a:rect l="l" t="t" r="r" b="b"/>
              <a:pathLst>
                <a:path w="166224" h="132545" extrusionOk="0">
                  <a:moveTo>
                    <a:pt x="166062" y="132398"/>
                  </a:moveTo>
                  <a:lnTo>
                    <a:pt x="138901" y="132398"/>
                  </a:lnTo>
                  <a:lnTo>
                    <a:pt x="138901" y="84487"/>
                  </a:lnTo>
                  <a:cubicBezTo>
                    <a:pt x="138901" y="69059"/>
                    <a:pt x="132817" y="54501"/>
                    <a:pt x="121736" y="43745"/>
                  </a:cubicBezTo>
                  <a:cubicBezTo>
                    <a:pt x="111088" y="33315"/>
                    <a:pt x="97073" y="27666"/>
                    <a:pt x="82298" y="27992"/>
                  </a:cubicBezTo>
                  <a:cubicBezTo>
                    <a:pt x="52421" y="28644"/>
                    <a:pt x="27976" y="53414"/>
                    <a:pt x="27976" y="83400"/>
                  </a:cubicBezTo>
                  <a:lnTo>
                    <a:pt x="27976" y="132507"/>
                  </a:lnTo>
                  <a:lnTo>
                    <a:pt x="815" y="132507"/>
                  </a:lnTo>
                  <a:lnTo>
                    <a:pt x="815" y="83400"/>
                  </a:lnTo>
                  <a:cubicBezTo>
                    <a:pt x="815" y="61671"/>
                    <a:pt x="9181" y="41138"/>
                    <a:pt x="24499" y="25602"/>
                  </a:cubicBezTo>
                  <a:cubicBezTo>
                    <a:pt x="39710" y="10066"/>
                    <a:pt x="60026" y="1265"/>
                    <a:pt x="81754" y="831"/>
                  </a:cubicBezTo>
                  <a:cubicBezTo>
                    <a:pt x="103918" y="396"/>
                    <a:pt x="124777" y="8762"/>
                    <a:pt x="140748" y="24407"/>
                  </a:cubicBezTo>
                  <a:cubicBezTo>
                    <a:pt x="156827" y="40160"/>
                    <a:pt x="166062" y="62106"/>
                    <a:pt x="166062" y="84595"/>
                  </a:cubicBezTo>
                  <a:lnTo>
                    <a:pt x="166062" y="132398"/>
                  </a:ln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14" name="Google Shape;1714;p168"/>
            <p:cNvSpPr/>
            <p:nvPr/>
          </p:nvSpPr>
          <p:spPr>
            <a:xfrm>
              <a:off x="5444409" y="3051422"/>
              <a:ext cx="81482" cy="81482"/>
            </a:xfrm>
            <a:custGeom>
              <a:avLst/>
              <a:gdLst/>
              <a:ahLst/>
              <a:cxnLst/>
              <a:rect l="l" t="t" r="r" b="b"/>
              <a:pathLst>
                <a:path w="81482" h="81482" extrusionOk="0">
                  <a:moveTo>
                    <a:pt x="41013" y="81211"/>
                  </a:moveTo>
                  <a:cubicBezTo>
                    <a:pt x="18850" y="81211"/>
                    <a:pt x="815" y="63176"/>
                    <a:pt x="815" y="41013"/>
                  </a:cubicBezTo>
                  <a:cubicBezTo>
                    <a:pt x="815" y="18850"/>
                    <a:pt x="18850" y="815"/>
                    <a:pt x="41013" y="815"/>
                  </a:cubicBezTo>
                  <a:cubicBezTo>
                    <a:pt x="63176" y="815"/>
                    <a:pt x="81211" y="18850"/>
                    <a:pt x="81211" y="41013"/>
                  </a:cubicBezTo>
                  <a:cubicBezTo>
                    <a:pt x="81211" y="63176"/>
                    <a:pt x="63176" y="81211"/>
                    <a:pt x="41013" y="81211"/>
                  </a:cubicBezTo>
                  <a:close/>
                  <a:moveTo>
                    <a:pt x="41013" y="27976"/>
                  </a:moveTo>
                  <a:cubicBezTo>
                    <a:pt x="33842" y="27976"/>
                    <a:pt x="27976" y="33843"/>
                    <a:pt x="27976" y="41013"/>
                  </a:cubicBezTo>
                  <a:cubicBezTo>
                    <a:pt x="27976" y="48184"/>
                    <a:pt x="33842" y="54050"/>
                    <a:pt x="41013" y="54050"/>
                  </a:cubicBezTo>
                  <a:cubicBezTo>
                    <a:pt x="48184" y="54050"/>
                    <a:pt x="54050" y="48184"/>
                    <a:pt x="54050" y="41013"/>
                  </a:cubicBezTo>
                  <a:cubicBezTo>
                    <a:pt x="54050" y="33843"/>
                    <a:pt x="48184" y="27976"/>
                    <a:pt x="41013" y="27976"/>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15" name="Google Shape;1715;p168"/>
            <p:cNvSpPr/>
            <p:nvPr/>
          </p:nvSpPr>
          <p:spPr>
            <a:xfrm>
              <a:off x="5471570" y="3104658"/>
              <a:ext cx="28247" cy="79309"/>
            </a:xfrm>
            <a:custGeom>
              <a:avLst/>
              <a:gdLst/>
              <a:ahLst/>
              <a:cxnLst/>
              <a:rect l="l" t="t" r="r" b="b"/>
              <a:pathLst>
                <a:path w="28247" h="79309" extrusionOk="0">
                  <a:moveTo>
                    <a:pt x="14395" y="79038"/>
                  </a:moveTo>
                  <a:cubicBezTo>
                    <a:pt x="6899" y="79038"/>
                    <a:pt x="815" y="72954"/>
                    <a:pt x="815" y="65458"/>
                  </a:cubicBezTo>
                  <a:lnTo>
                    <a:pt x="815" y="14395"/>
                  </a:lnTo>
                  <a:cubicBezTo>
                    <a:pt x="815" y="6899"/>
                    <a:pt x="6899" y="815"/>
                    <a:pt x="14395" y="815"/>
                  </a:cubicBezTo>
                  <a:cubicBezTo>
                    <a:pt x="21892" y="815"/>
                    <a:pt x="27976" y="6899"/>
                    <a:pt x="27976" y="14395"/>
                  </a:cubicBezTo>
                  <a:lnTo>
                    <a:pt x="27976" y="65458"/>
                  </a:lnTo>
                  <a:cubicBezTo>
                    <a:pt x="27976" y="72954"/>
                    <a:pt x="21892" y="79038"/>
                    <a:pt x="14395" y="79038"/>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grpSp>
      <p:grpSp>
        <p:nvGrpSpPr>
          <p:cNvPr id="1716" name="Google Shape;1716;p168"/>
          <p:cNvGrpSpPr/>
          <p:nvPr/>
        </p:nvGrpSpPr>
        <p:grpSpPr>
          <a:xfrm>
            <a:off x="4135301" y="3711495"/>
            <a:ext cx="1015992" cy="914381"/>
            <a:chOff x="8808562" y="2788830"/>
            <a:chExt cx="680109" cy="598626"/>
          </a:xfrm>
        </p:grpSpPr>
        <p:sp>
          <p:nvSpPr>
            <p:cNvPr id="1717" name="Google Shape;1717;p168"/>
            <p:cNvSpPr/>
            <p:nvPr/>
          </p:nvSpPr>
          <p:spPr>
            <a:xfrm>
              <a:off x="9166027" y="2979310"/>
              <a:ext cx="137977" cy="137977"/>
            </a:xfrm>
            <a:custGeom>
              <a:avLst/>
              <a:gdLst/>
              <a:ahLst/>
              <a:cxnLst/>
              <a:rect l="l" t="t" r="r" b="b"/>
              <a:pathLst>
                <a:path w="137977" h="137977" extrusionOk="0">
                  <a:moveTo>
                    <a:pt x="14368" y="137570"/>
                  </a:moveTo>
                  <a:cubicBezTo>
                    <a:pt x="10891" y="137570"/>
                    <a:pt x="7415" y="136266"/>
                    <a:pt x="4808" y="133550"/>
                  </a:cubicBezTo>
                  <a:cubicBezTo>
                    <a:pt x="-516" y="128227"/>
                    <a:pt x="-516" y="119644"/>
                    <a:pt x="4808" y="114320"/>
                  </a:cubicBezTo>
                  <a:lnTo>
                    <a:pt x="114320" y="4807"/>
                  </a:lnTo>
                  <a:cubicBezTo>
                    <a:pt x="119644" y="-516"/>
                    <a:pt x="128227" y="-516"/>
                    <a:pt x="133551" y="4807"/>
                  </a:cubicBezTo>
                  <a:cubicBezTo>
                    <a:pt x="138874" y="10131"/>
                    <a:pt x="138874" y="18714"/>
                    <a:pt x="133551" y="24037"/>
                  </a:cubicBezTo>
                  <a:lnTo>
                    <a:pt x="24038" y="133550"/>
                  </a:lnTo>
                  <a:cubicBezTo>
                    <a:pt x="21322" y="136266"/>
                    <a:pt x="17845" y="137570"/>
                    <a:pt x="14368" y="137570"/>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18" name="Google Shape;1718;p168"/>
            <p:cNvSpPr/>
            <p:nvPr/>
          </p:nvSpPr>
          <p:spPr>
            <a:xfrm>
              <a:off x="9093752" y="3080973"/>
              <a:ext cx="109730" cy="109730"/>
            </a:xfrm>
            <a:custGeom>
              <a:avLst/>
              <a:gdLst/>
              <a:ahLst/>
              <a:cxnLst/>
              <a:rect l="l" t="t" r="r" b="b"/>
              <a:pathLst>
                <a:path w="109730" h="109730" extrusionOk="0">
                  <a:moveTo>
                    <a:pt x="55137" y="109459"/>
                  </a:moveTo>
                  <a:cubicBezTo>
                    <a:pt x="25151" y="109459"/>
                    <a:pt x="815" y="85122"/>
                    <a:pt x="815" y="55137"/>
                  </a:cubicBezTo>
                  <a:cubicBezTo>
                    <a:pt x="815" y="25151"/>
                    <a:pt x="25151" y="815"/>
                    <a:pt x="55137" y="815"/>
                  </a:cubicBezTo>
                  <a:cubicBezTo>
                    <a:pt x="85122" y="815"/>
                    <a:pt x="109459" y="25151"/>
                    <a:pt x="109459" y="55137"/>
                  </a:cubicBezTo>
                  <a:cubicBezTo>
                    <a:pt x="109459" y="85122"/>
                    <a:pt x="85122" y="109459"/>
                    <a:pt x="55137" y="109459"/>
                  </a:cubicBezTo>
                  <a:close/>
                  <a:moveTo>
                    <a:pt x="55137" y="27976"/>
                  </a:moveTo>
                  <a:cubicBezTo>
                    <a:pt x="40144" y="27976"/>
                    <a:pt x="27976" y="40144"/>
                    <a:pt x="27976" y="55137"/>
                  </a:cubicBezTo>
                  <a:cubicBezTo>
                    <a:pt x="27976" y="70129"/>
                    <a:pt x="40144" y="82298"/>
                    <a:pt x="55137" y="82298"/>
                  </a:cubicBezTo>
                  <a:cubicBezTo>
                    <a:pt x="70129" y="82298"/>
                    <a:pt x="82298" y="70129"/>
                    <a:pt x="82298" y="55137"/>
                  </a:cubicBezTo>
                  <a:cubicBezTo>
                    <a:pt x="82298" y="40144"/>
                    <a:pt x="70129" y="27976"/>
                    <a:pt x="55137" y="27976"/>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19" name="Google Shape;1719;p168"/>
            <p:cNvSpPr/>
            <p:nvPr/>
          </p:nvSpPr>
          <p:spPr>
            <a:xfrm>
              <a:off x="8904060" y="2885876"/>
              <a:ext cx="61926" cy="61926"/>
            </a:xfrm>
            <a:custGeom>
              <a:avLst/>
              <a:gdLst/>
              <a:ahLst/>
              <a:cxnLst/>
              <a:rect l="l" t="t" r="r" b="b"/>
              <a:pathLst>
                <a:path w="61926" h="61926" extrusionOk="0">
                  <a:moveTo>
                    <a:pt x="47966" y="61519"/>
                  </a:moveTo>
                  <a:cubicBezTo>
                    <a:pt x="44489" y="61519"/>
                    <a:pt x="41014" y="60216"/>
                    <a:pt x="38406" y="57500"/>
                  </a:cubicBezTo>
                  <a:lnTo>
                    <a:pt x="4835" y="23929"/>
                  </a:lnTo>
                  <a:cubicBezTo>
                    <a:pt x="2228" y="21321"/>
                    <a:pt x="815" y="17845"/>
                    <a:pt x="815" y="14368"/>
                  </a:cubicBezTo>
                  <a:cubicBezTo>
                    <a:pt x="815" y="10892"/>
                    <a:pt x="2119" y="7415"/>
                    <a:pt x="4835" y="4807"/>
                  </a:cubicBezTo>
                  <a:cubicBezTo>
                    <a:pt x="10158" y="-516"/>
                    <a:pt x="18741" y="-516"/>
                    <a:pt x="24064" y="4807"/>
                  </a:cubicBezTo>
                  <a:lnTo>
                    <a:pt x="57636" y="38378"/>
                  </a:lnTo>
                  <a:cubicBezTo>
                    <a:pt x="60243" y="40986"/>
                    <a:pt x="61656" y="44462"/>
                    <a:pt x="61656" y="47939"/>
                  </a:cubicBezTo>
                  <a:cubicBezTo>
                    <a:pt x="61656" y="51416"/>
                    <a:pt x="60352" y="54892"/>
                    <a:pt x="57636" y="57500"/>
                  </a:cubicBezTo>
                  <a:cubicBezTo>
                    <a:pt x="54920" y="60216"/>
                    <a:pt x="51443" y="61519"/>
                    <a:pt x="47966" y="61519"/>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20" name="Google Shape;1720;p168"/>
            <p:cNvSpPr/>
            <p:nvPr/>
          </p:nvSpPr>
          <p:spPr>
            <a:xfrm>
              <a:off x="9135254" y="2790786"/>
              <a:ext cx="28247" cy="74964"/>
            </a:xfrm>
            <a:custGeom>
              <a:avLst/>
              <a:gdLst/>
              <a:ahLst/>
              <a:cxnLst/>
              <a:rect l="l" t="t" r="r" b="b"/>
              <a:pathLst>
                <a:path w="28247" h="74964" extrusionOk="0">
                  <a:moveTo>
                    <a:pt x="14395" y="75019"/>
                  </a:moveTo>
                  <a:cubicBezTo>
                    <a:pt x="6898" y="75019"/>
                    <a:pt x="815" y="68934"/>
                    <a:pt x="815" y="61438"/>
                  </a:cubicBezTo>
                  <a:lnTo>
                    <a:pt x="815" y="14395"/>
                  </a:lnTo>
                  <a:cubicBezTo>
                    <a:pt x="815" y="6899"/>
                    <a:pt x="6898" y="815"/>
                    <a:pt x="14395" y="815"/>
                  </a:cubicBezTo>
                  <a:cubicBezTo>
                    <a:pt x="21891" y="815"/>
                    <a:pt x="27976" y="6899"/>
                    <a:pt x="27976" y="14395"/>
                  </a:cubicBezTo>
                  <a:lnTo>
                    <a:pt x="27976" y="61438"/>
                  </a:lnTo>
                  <a:cubicBezTo>
                    <a:pt x="27976" y="68934"/>
                    <a:pt x="21891" y="75019"/>
                    <a:pt x="14395" y="75019"/>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21" name="Google Shape;1721;p168"/>
            <p:cNvSpPr/>
            <p:nvPr/>
          </p:nvSpPr>
          <p:spPr>
            <a:xfrm>
              <a:off x="9331356" y="2885876"/>
              <a:ext cx="61926" cy="61926"/>
            </a:xfrm>
            <a:custGeom>
              <a:avLst/>
              <a:gdLst/>
              <a:ahLst/>
              <a:cxnLst/>
              <a:rect l="l" t="t" r="r" b="b"/>
              <a:pathLst>
                <a:path w="61926" h="61926" extrusionOk="0">
                  <a:moveTo>
                    <a:pt x="14395" y="61519"/>
                  </a:moveTo>
                  <a:cubicBezTo>
                    <a:pt x="10918" y="61519"/>
                    <a:pt x="7442" y="60216"/>
                    <a:pt x="4835" y="57500"/>
                  </a:cubicBezTo>
                  <a:cubicBezTo>
                    <a:pt x="2227" y="54784"/>
                    <a:pt x="815" y="51416"/>
                    <a:pt x="815" y="47939"/>
                  </a:cubicBezTo>
                  <a:cubicBezTo>
                    <a:pt x="815" y="44462"/>
                    <a:pt x="2119" y="40986"/>
                    <a:pt x="4835" y="38378"/>
                  </a:cubicBezTo>
                  <a:lnTo>
                    <a:pt x="38405" y="4807"/>
                  </a:lnTo>
                  <a:cubicBezTo>
                    <a:pt x="43729" y="-516"/>
                    <a:pt x="52311" y="-516"/>
                    <a:pt x="57635" y="4807"/>
                  </a:cubicBezTo>
                  <a:cubicBezTo>
                    <a:pt x="60243" y="7415"/>
                    <a:pt x="61655" y="10892"/>
                    <a:pt x="61655" y="14368"/>
                  </a:cubicBezTo>
                  <a:cubicBezTo>
                    <a:pt x="61655" y="17845"/>
                    <a:pt x="60351" y="21321"/>
                    <a:pt x="57635" y="23929"/>
                  </a:cubicBezTo>
                  <a:lnTo>
                    <a:pt x="24064" y="57500"/>
                  </a:lnTo>
                  <a:cubicBezTo>
                    <a:pt x="21348" y="60216"/>
                    <a:pt x="17872" y="61519"/>
                    <a:pt x="14395" y="61519"/>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22" name="Google Shape;1722;p168"/>
            <p:cNvSpPr/>
            <p:nvPr/>
          </p:nvSpPr>
          <p:spPr>
            <a:xfrm>
              <a:off x="9412947" y="3116717"/>
              <a:ext cx="74964" cy="28247"/>
            </a:xfrm>
            <a:custGeom>
              <a:avLst/>
              <a:gdLst/>
              <a:ahLst/>
              <a:cxnLst/>
              <a:rect l="l" t="t" r="r" b="b"/>
              <a:pathLst>
                <a:path w="74964" h="28247" extrusionOk="0">
                  <a:moveTo>
                    <a:pt x="61112" y="27976"/>
                  </a:moveTo>
                  <a:lnTo>
                    <a:pt x="14395" y="27976"/>
                  </a:lnTo>
                  <a:cubicBezTo>
                    <a:pt x="6900" y="27976"/>
                    <a:pt x="815" y="21892"/>
                    <a:pt x="815" y="14395"/>
                  </a:cubicBezTo>
                  <a:cubicBezTo>
                    <a:pt x="815" y="6899"/>
                    <a:pt x="6900" y="815"/>
                    <a:pt x="14395" y="815"/>
                  </a:cubicBezTo>
                  <a:lnTo>
                    <a:pt x="61112" y="815"/>
                  </a:lnTo>
                  <a:cubicBezTo>
                    <a:pt x="68609" y="815"/>
                    <a:pt x="74693" y="6899"/>
                    <a:pt x="74693" y="14395"/>
                  </a:cubicBezTo>
                  <a:cubicBezTo>
                    <a:pt x="74693" y="21892"/>
                    <a:pt x="68609" y="27976"/>
                    <a:pt x="61112" y="27976"/>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23" name="Google Shape;1723;p168"/>
            <p:cNvSpPr/>
            <p:nvPr/>
          </p:nvSpPr>
          <p:spPr>
            <a:xfrm>
              <a:off x="8809323" y="3116717"/>
              <a:ext cx="74964" cy="28247"/>
            </a:xfrm>
            <a:custGeom>
              <a:avLst/>
              <a:gdLst/>
              <a:ahLst/>
              <a:cxnLst/>
              <a:rect l="l" t="t" r="r" b="b"/>
              <a:pathLst>
                <a:path w="74964" h="28247" extrusionOk="0">
                  <a:moveTo>
                    <a:pt x="61112" y="27976"/>
                  </a:moveTo>
                  <a:lnTo>
                    <a:pt x="14395" y="27976"/>
                  </a:lnTo>
                  <a:cubicBezTo>
                    <a:pt x="6898" y="27976"/>
                    <a:pt x="815" y="21892"/>
                    <a:pt x="815" y="14395"/>
                  </a:cubicBezTo>
                  <a:cubicBezTo>
                    <a:pt x="815" y="6899"/>
                    <a:pt x="6898" y="815"/>
                    <a:pt x="14395" y="815"/>
                  </a:cubicBezTo>
                  <a:lnTo>
                    <a:pt x="61112" y="815"/>
                  </a:lnTo>
                  <a:cubicBezTo>
                    <a:pt x="68608" y="815"/>
                    <a:pt x="74693" y="6899"/>
                    <a:pt x="74693" y="14395"/>
                  </a:cubicBezTo>
                  <a:cubicBezTo>
                    <a:pt x="74693" y="21892"/>
                    <a:pt x="68608" y="27976"/>
                    <a:pt x="61112" y="27976"/>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24" name="Google Shape;1724;p168"/>
            <p:cNvSpPr/>
            <p:nvPr/>
          </p:nvSpPr>
          <p:spPr>
            <a:xfrm>
              <a:off x="8808562" y="2788830"/>
              <a:ext cx="680109" cy="598626"/>
            </a:xfrm>
            <a:custGeom>
              <a:avLst/>
              <a:gdLst/>
              <a:ahLst/>
              <a:cxnLst/>
              <a:rect l="l" t="t" r="r" b="b"/>
              <a:pathLst>
                <a:path w="680109" h="598626" extrusionOk="0">
                  <a:moveTo>
                    <a:pt x="556528" y="597812"/>
                  </a:moveTo>
                  <a:cubicBezTo>
                    <a:pt x="553268" y="597812"/>
                    <a:pt x="550117" y="596726"/>
                    <a:pt x="547510" y="594444"/>
                  </a:cubicBezTo>
                  <a:cubicBezTo>
                    <a:pt x="490363" y="543708"/>
                    <a:pt x="416812" y="515895"/>
                    <a:pt x="340327" y="515895"/>
                  </a:cubicBezTo>
                  <a:cubicBezTo>
                    <a:pt x="263841" y="515895"/>
                    <a:pt x="190290" y="543816"/>
                    <a:pt x="133143" y="594444"/>
                  </a:cubicBezTo>
                  <a:cubicBezTo>
                    <a:pt x="128037" y="599007"/>
                    <a:pt x="120214" y="599007"/>
                    <a:pt x="115108" y="594444"/>
                  </a:cubicBezTo>
                  <a:cubicBezTo>
                    <a:pt x="79473" y="562829"/>
                    <a:pt x="51443" y="525021"/>
                    <a:pt x="31670" y="481998"/>
                  </a:cubicBezTo>
                  <a:cubicBezTo>
                    <a:pt x="11136" y="437454"/>
                    <a:pt x="815" y="389759"/>
                    <a:pt x="815" y="340327"/>
                  </a:cubicBezTo>
                  <a:cubicBezTo>
                    <a:pt x="815" y="249609"/>
                    <a:pt x="36124" y="164432"/>
                    <a:pt x="100224" y="100224"/>
                  </a:cubicBezTo>
                  <a:cubicBezTo>
                    <a:pt x="164324" y="36016"/>
                    <a:pt x="249609" y="815"/>
                    <a:pt x="340327" y="815"/>
                  </a:cubicBezTo>
                  <a:cubicBezTo>
                    <a:pt x="431044" y="815"/>
                    <a:pt x="516221" y="36124"/>
                    <a:pt x="580429" y="100224"/>
                  </a:cubicBezTo>
                  <a:cubicBezTo>
                    <a:pt x="644637" y="164324"/>
                    <a:pt x="679838" y="249609"/>
                    <a:pt x="679838" y="340327"/>
                  </a:cubicBezTo>
                  <a:cubicBezTo>
                    <a:pt x="679838" y="389759"/>
                    <a:pt x="669409" y="437454"/>
                    <a:pt x="648983" y="481998"/>
                  </a:cubicBezTo>
                  <a:cubicBezTo>
                    <a:pt x="629211" y="525021"/>
                    <a:pt x="601071" y="562829"/>
                    <a:pt x="565545" y="594444"/>
                  </a:cubicBezTo>
                  <a:cubicBezTo>
                    <a:pt x="562938" y="596617"/>
                    <a:pt x="559679" y="597812"/>
                    <a:pt x="556528" y="597812"/>
                  </a:cubicBezTo>
                  <a:close/>
                  <a:moveTo>
                    <a:pt x="340327" y="488625"/>
                  </a:moveTo>
                  <a:cubicBezTo>
                    <a:pt x="419311" y="488625"/>
                    <a:pt x="495470" y="516003"/>
                    <a:pt x="556202" y="566088"/>
                  </a:cubicBezTo>
                  <a:cubicBezTo>
                    <a:pt x="617694" y="507312"/>
                    <a:pt x="652677" y="425612"/>
                    <a:pt x="652677" y="340327"/>
                  </a:cubicBezTo>
                  <a:cubicBezTo>
                    <a:pt x="652677" y="168126"/>
                    <a:pt x="512527" y="27976"/>
                    <a:pt x="340327" y="27976"/>
                  </a:cubicBezTo>
                  <a:cubicBezTo>
                    <a:pt x="168126" y="27976"/>
                    <a:pt x="27976" y="168126"/>
                    <a:pt x="27976" y="340327"/>
                  </a:cubicBezTo>
                  <a:cubicBezTo>
                    <a:pt x="27976" y="425612"/>
                    <a:pt x="62959" y="507312"/>
                    <a:pt x="124451" y="566088"/>
                  </a:cubicBezTo>
                  <a:cubicBezTo>
                    <a:pt x="185183" y="516003"/>
                    <a:pt x="261342" y="488625"/>
                    <a:pt x="340327" y="488625"/>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grpSp>
      <p:grpSp>
        <p:nvGrpSpPr>
          <p:cNvPr id="1725" name="Google Shape;1725;p168"/>
          <p:cNvGrpSpPr/>
          <p:nvPr/>
        </p:nvGrpSpPr>
        <p:grpSpPr>
          <a:xfrm>
            <a:off x="1347959" y="3757982"/>
            <a:ext cx="822991" cy="823017"/>
            <a:chOff x="7591209" y="10049166"/>
            <a:chExt cx="661639" cy="708358"/>
          </a:xfrm>
        </p:grpSpPr>
        <p:sp>
          <p:nvSpPr>
            <p:cNvPr id="1726" name="Google Shape;1726;p168"/>
            <p:cNvSpPr/>
            <p:nvPr/>
          </p:nvSpPr>
          <p:spPr>
            <a:xfrm>
              <a:off x="7592296" y="10729275"/>
              <a:ext cx="659467" cy="28247"/>
            </a:xfrm>
            <a:custGeom>
              <a:avLst/>
              <a:gdLst/>
              <a:ahLst/>
              <a:cxnLst/>
              <a:rect l="l" t="t" r="r" b="b"/>
              <a:pathLst>
                <a:path w="659467" h="28247" extrusionOk="0">
                  <a:moveTo>
                    <a:pt x="645615" y="27976"/>
                  </a:moveTo>
                  <a:lnTo>
                    <a:pt x="14395" y="27976"/>
                  </a:lnTo>
                  <a:cubicBezTo>
                    <a:pt x="6899" y="27976"/>
                    <a:pt x="815" y="21891"/>
                    <a:pt x="815" y="14395"/>
                  </a:cubicBezTo>
                  <a:cubicBezTo>
                    <a:pt x="815" y="6898"/>
                    <a:pt x="6899" y="815"/>
                    <a:pt x="14395" y="815"/>
                  </a:cubicBezTo>
                  <a:lnTo>
                    <a:pt x="645615" y="815"/>
                  </a:lnTo>
                  <a:cubicBezTo>
                    <a:pt x="653112" y="815"/>
                    <a:pt x="659196" y="6898"/>
                    <a:pt x="659196" y="14395"/>
                  </a:cubicBezTo>
                  <a:cubicBezTo>
                    <a:pt x="659196" y="21891"/>
                    <a:pt x="653112" y="27976"/>
                    <a:pt x="645615" y="27976"/>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27" name="Google Shape;1727;p168"/>
            <p:cNvSpPr/>
            <p:nvPr/>
          </p:nvSpPr>
          <p:spPr>
            <a:xfrm>
              <a:off x="7785682" y="10307738"/>
              <a:ext cx="270522" cy="449785"/>
            </a:xfrm>
            <a:custGeom>
              <a:avLst/>
              <a:gdLst/>
              <a:ahLst/>
              <a:cxnLst/>
              <a:rect l="l" t="t" r="r" b="b"/>
              <a:pathLst>
                <a:path w="270522" h="449785" extrusionOk="0">
                  <a:moveTo>
                    <a:pt x="256671" y="449513"/>
                  </a:moveTo>
                  <a:cubicBezTo>
                    <a:pt x="249175" y="449513"/>
                    <a:pt x="243090" y="443429"/>
                    <a:pt x="243090" y="435933"/>
                  </a:cubicBezTo>
                  <a:lnTo>
                    <a:pt x="243090" y="27976"/>
                  </a:lnTo>
                  <a:lnTo>
                    <a:pt x="27976" y="27976"/>
                  </a:lnTo>
                  <a:lnTo>
                    <a:pt x="27976" y="435933"/>
                  </a:lnTo>
                  <a:cubicBezTo>
                    <a:pt x="27976" y="443429"/>
                    <a:pt x="21892" y="449513"/>
                    <a:pt x="14395" y="449513"/>
                  </a:cubicBezTo>
                  <a:cubicBezTo>
                    <a:pt x="6899" y="449513"/>
                    <a:pt x="815" y="443429"/>
                    <a:pt x="815" y="435933"/>
                  </a:cubicBezTo>
                  <a:lnTo>
                    <a:pt x="815" y="14395"/>
                  </a:lnTo>
                  <a:cubicBezTo>
                    <a:pt x="815" y="6898"/>
                    <a:pt x="6899" y="815"/>
                    <a:pt x="14395" y="815"/>
                  </a:cubicBezTo>
                  <a:lnTo>
                    <a:pt x="256671" y="815"/>
                  </a:lnTo>
                  <a:cubicBezTo>
                    <a:pt x="264167" y="815"/>
                    <a:pt x="270251" y="6898"/>
                    <a:pt x="270251" y="14395"/>
                  </a:cubicBezTo>
                  <a:lnTo>
                    <a:pt x="270251" y="435933"/>
                  </a:lnTo>
                  <a:cubicBezTo>
                    <a:pt x="270251" y="443429"/>
                    <a:pt x="264167" y="449513"/>
                    <a:pt x="256671" y="449513"/>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28" name="Google Shape;1728;p168"/>
            <p:cNvSpPr/>
            <p:nvPr/>
          </p:nvSpPr>
          <p:spPr>
            <a:xfrm>
              <a:off x="7856300" y="10623891"/>
              <a:ext cx="128199" cy="133631"/>
            </a:xfrm>
            <a:custGeom>
              <a:avLst/>
              <a:gdLst/>
              <a:ahLst/>
              <a:cxnLst/>
              <a:rect l="l" t="t" r="r" b="b"/>
              <a:pathLst>
                <a:path w="128199" h="133631" extrusionOk="0">
                  <a:moveTo>
                    <a:pt x="114348" y="133360"/>
                  </a:moveTo>
                  <a:cubicBezTo>
                    <a:pt x="106851" y="133360"/>
                    <a:pt x="100767" y="127276"/>
                    <a:pt x="100767" y="119780"/>
                  </a:cubicBezTo>
                  <a:lnTo>
                    <a:pt x="100767" y="27976"/>
                  </a:lnTo>
                  <a:lnTo>
                    <a:pt x="27976" y="27976"/>
                  </a:lnTo>
                  <a:lnTo>
                    <a:pt x="27976" y="119780"/>
                  </a:lnTo>
                  <a:cubicBezTo>
                    <a:pt x="27976" y="127276"/>
                    <a:pt x="21892" y="133360"/>
                    <a:pt x="14395" y="133360"/>
                  </a:cubicBezTo>
                  <a:cubicBezTo>
                    <a:pt x="6899" y="133360"/>
                    <a:pt x="815" y="127276"/>
                    <a:pt x="815" y="119780"/>
                  </a:cubicBezTo>
                  <a:lnTo>
                    <a:pt x="815" y="14395"/>
                  </a:lnTo>
                  <a:cubicBezTo>
                    <a:pt x="815" y="6898"/>
                    <a:pt x="6899" y="815"/>
                    <a:pt x="14395" y="815"/>
                  </a:cubicBezTo>
                  <a:lnTo>
                    <a:pt x="114348" y="815"/>
                  </a:lnTo>
                  <a:cubicBezTo>
                    <a:pt x="121844" y="815"/>
                    <a:pt x="127928" y="6898"/>
                    <a:pt x="127928" y="14395"/>
                  </a:cubicBezTo>
                  <a:lnTo>
                    <a:pt x="127928" y="119780"/>
                  </a:lnTo>
                  <a:cubicBezTo>
                    <a:pt x="127928" y="127276"/>
                    <a:pt x="121844" y="133360"/>
                    <a:pt x="114348" y="133360"/>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29" name="Google Shape;1729;p168"/>
            <p:cNvSpPr/>
            <p:nvPr/>
          </p:nvSpPr>
          <p:spPr>
            <a:xfrm>
              <a:off x="7639013" y="10651052"/>
              <a:ext cx="127113" cy="28247"/>
            </a:xfrm>
            <a:custGeom>
              <a:avLst/>
              <a:gdLst/>
              <a:ahLst/>
              <a:cxnLst/>
              <a:rect l="l" t="t" r="r" b="b"/>
              <a:pathLst>
                <a:path w="127113" h="28247" extrusionOk="0">
                  <a:moveTo>
                    <a:pt x="113261" y="27976"/>
                  </a:moveTo>
                  <a:lnTo>
                    <a:pt x="14395" y="27976"/>
                  </a:lnTo>
                  <a:cubicBezTo>
                    <a:pt x="6899" y="27976"/>
                    <a:pt x="815" y="21891"/>
                    <a:pt x="815" y="14395"/>
                  </a:cubicBezTo>
                  <a:cubicBezTo>
                    <a:pt x="815" y="6898"/>
                    <a:pt x="6899" y="815"/>
                    <a:pt x="14395" y="815"/>
                  </a:cubicBezTo>
                  <a:lnTo>
                    <a:pt x="113261" y="815"/>
                  </a:lnTo>
                  <a:cubicBezTo>
                    <a:pt x="120757" y="815"/>
                    <a:pt x="126842" y="6898"/>
                    <a:pt x="126842" y="14395"/>
                  </a:cubicBezTo>
                  <a:cubicBezTo>
                    <a:pt x="126842" y="21891"/>
                    <a:pt x="120757" y="27976"/>
                    <a:pt x="113261" y="27976"/>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30" name="Google Shape;1730;p168"/>
            <p:cNvSpPr/>
            <p:nvPr/>
          </p:nvSpPr>
          <p:spPr>
            <a:xfrm>
              <a:off x="7639013" y="10582606"/>
              <a:ext cx="127113" cy="28247"/>
            </a:xfrm>
            <a:custGeom>
              <a:avLst/>
              <a:gdLst/>
              <a:ahLst/>
              <a:cxnLst/>
              <a:rect l="l" t="t" r="r" b="b"/>
              <a:pathLst>
                <a:path w="127113" h="28247" extrusionOk="0">
                  <a:moveTo>
                    <a:pt x="113261" y="27976"/>
                  </a:moveTo>
                  <a:lnTo>
                    <a:pt x="14395" y="27976"/>
                  </a:lnTo>
                  <a:cubicBezTo>
                    <a:pt x="6899" y="27976"/>
                    <a:pt x="815" y="21891"/>
                    <a:pt x="815" y="14395"/>
                  </a:cubicBezTo>
                  <a:cubicBezTo>
                    <a:pt x="815" y="6898"/>
                    <a:pt x="6899" y="815"/>
                    <a:pt x="14395" y="815"/>
                  </a:cubicBezTo>
                  <a:lnTo>
                    <a:pt x="113261" y="815"/>
                  </a:lnTo>
                  <a:cubicBezTo>
                    <a:pt x="120757" y="815"/>
                    <a:pt x="126842" y="6898"/>
                    <a:pt x="126842" y="14395"/>
                  </a:cubicBezTo>
                  <a:cubicBezTo>
                    <a:pt x="126842" y="21891"/>
                    <a:pt x="120757" y="27976"/>
                    <a:pt x="113261" y="27976"/>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31" name="Google Shape;1731;p168"/>
            <p:cNvSpPr/>
            <p:nvPr/>
          </p:nvSpPr>
          <p:spPr>
            <a:xfrm>
              <a:off x="7591209" y="10509815"/>
              <a:ext cx="222719" cy="247707"/>
            </a:xfrm>
            <a:custGeom>
              <a:avLst/>
              <a:gdLst/>
              <a:ahLst/>
              <a:cxnLst/>
              <a:rect l="l" t="t" r="r" b="b"/>
              <a:pathLst>
                <a:path w="222719" h="247707" extrusionOk="0">
                  <a:moveTo>
                    <a:pt x="14395" y="247436"/>
                  </a:moveTo>
                  <a:cubicBezTo>
                    <a:pt x="6899" y="247436"/>
                    <a:pt x="815" y="241351"/>
                    <a:pt x="815" y="233856"/>
                  </a:cubicBezTo>
                  <a:lnTo>
                    <a:pt x="815" y="14395"/>
                  </a:lnTo>
                  <a:cubicBezTo>
                    <a:pt x="815" y="6898"/>
                    <a:pt x="6899" y="815"/>
                    <a:pt x="14395" y="815"/>
                  </a:cubicBezTo>
                  <a:lnTo>
                    <a:pt x="208868" y="815"/>
                  </a:lnTo>
                  <a:cubicBezTo>
                    <a:pt x="216364" y="815"/>
                    <a:pt x="222448" y="6898"/>
                    <a:pt x="222448" y="14395"/>
                  </a:cubicBezTo>
                  <a:cubicBezTo>
                    <a:pt x="222448" y="21891"/>
                    <a:pt x="216364" y="27976"/>
                    <a:pt x="208868" y="27976"/>
                  </a:cubicBezTo>
                  <a:lnTo>
                    <a:pt x="27976" y="27976"/>
                  </a:lnTo>
                  <a:lnTo>
                    <a:pt x="27976" y="233856"/>
                  </a:lnTo>
                  <a:cubicBezTo>
                    <a:pt x="27976" y="241351"/>
                    <a:pt x="21892" y="247436"/>
                    <a:pt x="14395" y="247436"/>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32" name="Google Shape;1732;p168"/>
            <p:cNvSpPr/>
            <p:nvPr/>
          </p:nvSpPr>
          <p:spPr>
            <a:xfrm>
              <a:off x="8077933" y="10651052"/>
              <a:ext cx="127113" cy="28247"/>
            </a:xfrm>
            <a:custGeom>
              <a:avLst/>
              <a:gdLst/>
              <a:ahLst/>
              <a:cxnLst/>
              <a:rect l="l" t="t" r="r" b="b"/>
              <a:pathLst>
                <a:path w="127113" h="28247" extrusionOk="0">
                  <a:moveTo>
                    <a:pt x="113261" y="27976"/>
                  </a:moveTo>
                  <a:lnTo>
                    <a:pt x="14395" y="27976"/>
                  </a:lnTo>
                  <a:cubicBezTo>
                    <a:pt x="6899" y="27976"/>
                    <a:pt x="815" y="21891"/>
                    <a:pt x="815" y="14395"/>
                  </a:cubicBezTo>
                  <a:cubicBezTo>
                    <a:pt x="815" y="6898"/>
                    <a:pt x="6899" y="815"/>
                    <a:pt x="14395" y="815"/>
                  </a:cubicBezTo>
                  <a:lnTo>
                    <a:pt x="113261" y="815"/>
                  </a:lnTo>
                  <a:cubicBezTo>
                    <a:pt x="120757" y="815"/>
                    <a:pt x="126842" y="6898"/>
                    <a:pt x="126842" y="14395"/>
                  </a:cubicBezTo>
                  <a:cubicBezTo>
                    <a:pt x="126842" y="21891"/>
                    <a:pt x="120757" y="27976"/>
                    <a:pt x="113261" y="27976"/>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33" name="Google Shape;1733;p168"/>
            <p:cNvSpPr/>
            <p:nvPr/>
          </p:nvSpPr>
          <p:spPr>
            <a:xfrm>
              <a:off x="8077933" y="10582606"/>
              <a:ext cx="127113" cy="28247"/>
            </a:xfrm>
            <a:custGeom>
              <a:avLst/>
              <a:gdLst/>
              <a:ahLst/>
              <a:cxnLst/>
              <a:rect l="l" t="t" r="r" b="b"/>
              <a:pathLst>
                <a:path w="127113" h="28247" extrusionOk="0">
                  <a:moveTo>
                    <a:pt x="113261" y="27976"/>
                  </a:moveTo>
                  <a:lnTo>
                    <a:pt x="14395" y="27976"/>
                  </a:lnTo>
                  <a:cubicBezTo>
                    <a:pt x="6899" y="27976"/>
                    <a:pt x="815" y="21891"/>
                    <a:pt x="815" y="14395"/>
                  </a:cubicBezTo>
                  <a:cubicBezTo>
                    <a:pt x="815" y="6898"/>
                    <a:pt x="6899" y="815"/>
                    <a:pt x="14395" y="815"/>
                  </a:cubicBezTo>
                  <a:lnTo>
                    <a:pt x="113261" y="815"/>
                  </a:lnTo>
                  <a:cubicBezTo>
                    <a:pt x="120757" y="815"/>
                    <a:pt x="126842" y="6898"/>
                    <a:pt x="126842" y="14395"/>
                  </a:cubicBezTo>
                  <a:cubicBezTo>
                    <a:pt x="126842" y="21891"/>
                    <a:pt x="120757" y="27976"/>
                    <a:pt x="113261" y="27976"/>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34" name="Google Shape;1734;p168"/>
            <p:cNvSpPr/>
            <p:nvPr/>
          </p:nvSpPr>
          <p:spPr>
            <a:xfrm>
              <a:off x="8030130" y="10509815"/>
              <a:ext cx="222719" cy="247707"/>
            </a:xfrm>
            <a:custGeom>
              <a:avLst/>
              <a:gdLst/>
              <a:ahLst/>
              <a:cxnLst/>
              <a:rect l="l" t="t" r="r" b="b"/>
              <a:pathLst>
                <a:path w="222719" h="247707" extrusionOk="0">
                  <a:moveTo>
                    <a:pt x="208868" y="247436"/>
                  </a:moveTo>
                  <a:cubicBezTo>
                    <a:pt x="201371" y="247436"/>
                    <a:pt x="195287" y="241351"/>
                    <a:pt x="195287" y="233856"/>
                  </a:cubicBezTo>
                  <a:lnTo>
                    <a:pt x="195287" y="27976"/>
                  </a:lnTo>
                  <a:lnTo>
                    <a:pt x="14395" y="27976"/>
                  </a:lnTo>
                  <a:cubicBezTo>
                    <a:pt x="6899" y="27976"/>
                    <a:pt x="815" y="21891"/>
                    <a:pt x="815" y="14395"/>
                  </a:cubicBezTo>
                  <a:cubicBezTo>
                    <a:pt x="815" y="6898"/>
                    <a:pt x="6899" y="815"/>
                    <a:pt x="14395" y="815"/>
                  </a:cubicBezTo>
                  <a:lnTo>
                    <a:pt x="208868" y="815"/>
                  </a:lnTo>
                  <a:cubicBezTo>
                    <a:pt x="216364" y="815"/>
                    <a:pt x="222448" y="6898"/>
                    <a:pt x="222448" y="14395"/>
                  </a:cubicBezTo>
                  <a:lnTo>
                    <a:pt x="222448" y="233856"/>
                  </a:lnTo>
                  <a:cubicBezTo>
                    <a:pt x="222448" y="241351"/>
                    <a:pt x="216364" y="247436"/>
                    <a:pt x="208868" y="247436"/>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35" name="Google Shape;1735;p168"/>
            <p:cNvSpPr/>
            <p:nvPr/>
          </p:nvSpPr>
          <p:spPr>
            <a:xfrm>
              <a:off x="7858473" y="10396826"/>
              <a:ext cx="28247" cy="33679"/>
            </a:xfrm>
            <a:custGeom>
              <a:avLst/>
              <a:gdLst/>
              <a:ahLst/>
              <a:cxnLst/>
              <a:rect l="l" t="t" r="r" b="b"/>
              <a:pathLst>
                <a:path w="28247" h="33679" extrusionOk="0">
                  <a:moveTo>
                    <a:pt x="14395" y="33408"/>
                  </a:moveTo>
                  <a:cubicBezTo>
                    <a:pt x="6899" y="33408"/>
                    <a:pt x="815" y="27323"/>
                    <a:pt x="815" y="19827"/>
                  </a:cubicBezTo>
                  <a:lnTo>
                    <a:pt x="815" y="14395"/>
                  </a:lnTo>
                  <a:cubicBezTo>
                    <a:pt x="815" y="6898"/>
                    <a:pt x="6899" y="815"/>
                    <a:pt x="14395" y="815"/>
                  </a:cubicBezTo>
                  <a:cubicBezTo>
                    <a:pt x="21892" y="815"/>
                    <a:pt x="27976" y="6898"/>
                    <a:pt x="27976" y="14395"/>
                  </a:cubicBezTo>
                  <a:lnTo>
                    <a:pt x="27976" y="19827"/>
                  </a:lnTo>
                  <a:cubicBezTo>
                    <a:pt x="27976" y="27323"/>
                    <a:pt x="21892" y="33408"/>
                    <a:pt x="14395" y="33408"/>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36" name="Google Shape;1736;p168"/>
            <p:cNvSpPr/>
            <p:nvPr/>
          </p:nvSpPr>
          <p:spPr>
            <a:xfrm>
              <a:off x="7956252" y="10396826"/>
              <a:ext cx="28247" cy="33679"/>
            </a:xfrm>
            <a:custGeom>
              <a:avLst/>
              <a:gdLst/>
              <a:ahLst/>
              <a:cxnLst/>
              <a:rect l="l" t="t" r="r" b="b"/>
              <a:pathLst>
                <a:path w="28247" h="33679" extrusionOk="0">
                  <a:moveTo>
                    <a:pt x="14395" y="33408"/>
                  </a:moveTo>
                  <a:cubicBezTo>
                    <a:pt x="6899" y="33408"/>
                    <a:pt x="815" y="27323"/>
                    <a:pt x="815" y="19827"/>
                  </a:cubicBezTo>
                  <a:lnTo>
                    <a:pt x="815" y="14395"/>
                  </a:lnTo>
                  <a:cubicBezTo>
                    <a:pt x="815" y="6898"/>
                    <a:pt x="6899" y="815"/>
                    <a:pt x="14395" y="815"/>
                  </a:cubicBezTo>
                  <a:cubicBezTo>
                    <a:pt x="21892" y="815"/>
                    <a:pt x="27976" y="6898"/>
                    <a:pt x="27976" y="14395"/>
                  </a:cubicBezTo>
                  <a:lnTo>
                    <a:pt x="27976" y="19827"/>
                  </a:lnTo>
                  <a:cubicBezTo>
                    <a:pt x="27976" y="27323"/>
                    <a:pt x="21892" y="33408"/>
                    <a:pt x="14395" y="33408"/>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37" name="Google Shape;1737;p168"/>
            <p:cNvSpPr/>
            <p:nvPr/>
          </p:nvSpPr>
          <p:spPr>
            <a:xfrm>
              <a:off x="7858473" y="10472876"/>
              <a:ext cx="28247" cy="34765"/>
            </a:xfrm>
            <a:custGeom>
              <a:avLst/>
              <a:gdLst/>
              <a:ahLst/>
              <a:cxnLst/>
              <a:rect l="l" t="t" r="r" b="b"/>
              <a:pathLst>
                <a:path w="28247" h="34765" extrusionOk="0">
                  <a:moveTo>
                    <a:pt x="14395" y="34494"/>
                  </a:moveTo>
                  <a:cubicBezTo>
                    <a:pt x="6899" y="34494"/>
                    <a:pt x="815" y="28410"/>
                    <a:pt x="815" y="20914"/>
                  </a:cubicBezTo>
                  <a:lnTo>
                    <a:pt x="815" y="14395"/>
                  </a:lnTo>
                  <a:cubicBezTo>
                    <a:pt x="815" y="6898"/>
                    <a:pt x="6899" y="815"/>
                    <a:pt x="14395" y="815"/>
                  </a:cubicBezTo>
                  <a:cubicBezTo>
                    <a:pt x="21892" y="815"/>
                    <a:pt x="27976" y="6898"/>
                    <a:pt x="27976" y="14395"/>
                  </a:cubicBezTo>
                  <a:lnTo>
                    <a:pt x="27976" y="20914"/>
                  </a:lnTo>
                  <a:cubicBezTo>
                    <a:pt x="27976" y="28410"/>
                    <a:pt x="21892" y="34494"/>
                    <a:pt x="14395" y="34494"/>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38" name="Google Shape;1738;p168"/>
            <p:cNvSpPr/>
            <p:nvPr/>
          </p:nvSpPr>
          <p:spPr>
            <a:xfrm>
              <a:off x="7956252" y="10472876"/>
              <a:ext cx="28247" cy="34765"/>
            </a:xfrm>
            <a:custGeom>
              <a:avLst/>
              <a:gdLst/>
              <a:ahLst/>
              <a:cxnLst/>
              <a:rect l="l" t="t" r="r" b="b"/>
              <a:pathLst>
                <a:path w="28247" h="34765" extrusionOk="0">
                  <a:moveTo>
                    <a:pt x="14395" y="34494"/>
                  </a:moveTo>
                  <a:cubicBezTo>
                    <a:pt x="6899" y="34494"/>
                    <a:pt x="815" y="28410"/>
                    <a:pt x="815" y="20914"/>
                  </a:cubicBezTo>
                  <a:lnTo>
                    <a:pt x="815" y="14395"/>
                  </a:lnTo>
                  <a:cubicBezTo>
                    <a:pt x="815" y="6898"/>
                    <a:pt x="6899" y="815"/>
                    <a:pt x="14395" y="815"/>
                  </a:cubicBezTo>
                  <a:cubicBezTo>
                    <a:pt x="21892" y="815"/>
                    <a:pt x="27976" y="6898"/>
                    <a:pt x="27976" y="14395"/>
                  </a:cubicBezTo>
                  <a:lnTo>
                    <a:pt x="27976" y="20914"/>
                  </a:lnTo>
                  <a:cubicBezTo>
                    <a:pt x="27976" y="28410"/>
                    <a:pt x="21892" y="34494"/>
                    <a:pt x="14395" y="34494"/>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39" name="Google Shape;1739;p168"/>
            <p:cNvSpPr/>
            <p:nvPr/>
          </p:nvSpPr>
          <p:spPr>
            <a:xfrm>
              <a:off x="7858473" y="10550013"/>
              <a:ext cx="28247" cy="34765"/>
            </a:xfrm>
            <a:custGeom>
              <a:avLst/>
              <a:gdLst/>
              <a:ahLst/>
              <a:cxnLst/>
              <a:rect l="l" t="t" r="r" b="b"/>
              <a:pathLst>
                <a:path w="28247" h="34765" extrusionOk="0">
                  <a:moveTo>
                    <a:pt x="14395" y="34494"/>
                  </a:moveTo>
                  <a:cubicBezTo>
                    <a:pt x="6899" y="34494"/>
                    <a:pt x="815" y="28410"/>
                    <a:pt x="815" y="20914"/>
                  </a:cubicBezTo>
                  <a:lnTo>
                    <a:pt x="815" y="14395"/>
                  </a:lnTo>
                  <a:cubicBezTo>
                    <a:pt x="815" y="6898"/>
                    <a:pt x="6899" y="815"/>
                    <a:pt x="14395" y="815"/>
                  </a:cubicBezTo>
                  <a:cubicBezTo>
                    <a:pt x="21892" y="815"/>
                    <a:pt x="27976" y="6898"/>
                    <a:pt x="27976" y="14395"/>
                  </a:cubicBezTo>
                  <a:lnTo>
                    <a:pt x="27976" y="20914"/>
                  </a:lnTo>
                  <a:cubicBezTo>
                    <a:pt x="27976" y="28410"/>
                    <a:pt x="21892" y="34494"/>
                    <a:pt x="14395" y="34494"/>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40" name="Google Shape;1740;p168"/>
            <p:cNvSpPr/>
            <p:nvPr/>
          </p:nvSpPr>
          <p:spPr>
            <a:xfrm>
              <a:off x="7956252" y="10550013"/>
              <a:ext cx="28247" cy="34765"/>
            </a:xfrm>
            <a:custGeom>
              <a:avLst/>
              <a:gdLst/>
              <a:ahLst/>
              <a:cxnLst/>
              <a:rect l="l" t="t" r="r" b="b"/>
              <a:pathLst>
                <a:path w="28247" h="34765" extrusionOk="0">
                  <a:moveTo>
                    <a:pt x="14395" y="34494"/>
                  </a:moveTo>
                  <a:cubicBezTo>
                    <a:pt x="6899" y="34494"/>
                    <a:pt x="815" y="28410"/>
                    <a:pt x="815" y="20914"/>
                  </a:cubicBezTo>
                  <a:lnTo>
                    <a:pt x="815" y="14395"/>
                  </a:lnTo>
                  <a:cubicBezTo>
                    <a:pt x="815" y="6898"/>
                    <a:pt x="6899" y="815"/>
                    <a:pt x="14395" y="815"/>
                  </a:cubicBezTo>
                  <a:cubicBezTo>
                    <a:pt x="21892" y="815"/>
                    <a:pt x="27976" y="6898"/>
                    <a:pt x="27976" y="14395"/>
                  </a:cubicBezTo>
                  <a:lnTo>
                    <a:pt x="27976" y="20914"/>
                  </a:lnTo>
                  <a:cubicBezTo>
                    <a:pt x="27976" y="28410"/>
                    <a:pt x="21892" y="34494"/>
                    <a:pt x="14395" y="34494"/>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41" name="Google Shape;1741;p168"/>
            <p:cNvSpPr/>
            <p:nvPr/>
          </p:nvSpPr>
          <p:spPr>
            <a:xfrm>
              <a:off x="7912795" y="10049166"/>
              <a:ext cx="28247" cy="154274"/>
            </a:xfrm>
            <a:custGeom>
              <a:avLst/>
              <a:gdLst/>
              <a:ahLst/>
              <a:cxnLst/>
              <a:rect l="l" t="t" r="r" b="b"/>
              <a:pathLst>
                <a:path w="28247" h="154274" extrusionOk="0">
                  <a:moveTo>
                    <a:pt x="14395" y="154003"/>
                  </a:moveTo>
                  <a:cubicBezTo>
                    <a:pt x="6899" y="154003"/>
                    <a:pt x="815" y="147918"/>
                    <a:pt x="815" y="140422"/>
                  </a:cubicBezTo>
                  <a:lnTo>
                    <a:pt x="815" y="14395"/>
                  </a:lnTo>
                  <a:cubicBezTo>
                    <a:pt x="815" y="6898"/>
                    <a:pt x="6899" y="815"/>
                    <a:pt x="14395" y="815"/>
                  </a:cubicBezTo>
                  <a:cubicBezTo>
                    <a:pt x="21892" y="815"/>
                    <a:pt x="27976" y="6898"/>
                    <a:pt x="27976" y="14395"/>
                  </a:cubicBezTo>
                  <a:lnTo>
                    <a:pt x="27976" y="140422"/>
                  </a:lnTo>
                  <a:cubicBezTo>
                    <a:pt x="27976" y="147918"/>
                    <a:pt x="21892" y="154003"/>
                    <a:pt x="14395" y="154003"/>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42" name="Google Shape;1742;p168"/>
            <p:cNvSpPr/>
            <p:nvPr/>
          </p:nvSpPr>
          <p:spPr>
            <a:xfrm>
              <a:off x="7863606" y="10049627"/>
              <a:ext cx="127113" cy="78223"/>
            </a:xfrm>
            <a:custGeom>
              <a:avLst/>
              <a:gdLst/>
              <a:ahLst/>
              <a:cxnLst/>
              <a:rect l="l" t="t" r="r" b="b"/>
              <a:pathLst>
                <a:path w="127113" h="78223" extrusionOk="0">
                  <a:moveTo>
                    <a:pt x="113451" y="78468"/>
                  </a:moveTo>
                  <a:cubicBezTo>
                    <a:pt x="109975" y="78468"/>
                    <a:pt x="106498" y="77164"/>
                    <a:pt x="103891" y="74448"/>
                  </a:cubicBezTo>
                  <a:lnTo>
                    <a:pt x="63041" y="33598"/>
                  </a:lnTo>
                  <a:lnTo>
                    <a:pt x="24038" y="72602"/>
                  </a:lnTo>
                  <a:cubicBezTo>
                    <a:pt x="18714" y="77925"/>
                    <a:pt x="10131" y="77925"/>
                    <a:pt x="4807" y="72602"/>
                  </a:cubicBezTo>
                  <a:cubicBezTo>
                    <a:pt x="-516" y="67278"/>
                    <a:pt x="-516" y="58695"/>
                    <a:pt x="4807" y="53372"/>
                  </a:cubicBezTo>
                  <a:lnTo>
                    <a:pt x="53371" y="4808"/>
                  </a:lnTo>
                  <a:cubicBezTo>
                    <a:pt x="58695" y="-516"/>
                    <a:pt x="67278" y="-516"/>
                    <a:pt x="72601" y="4808"/>
                  </a:cubicBezTo>
                  <a:lnTo>
                    <a:pt x="123012" y="55219"/>
                  </a:lnTo>
                  <a:cubicBezTo>
                    <a:pt x="128336" y="60542"/>
                    <a:pt x="128336" y="69125"/>
                    <a:pt x="123012" y="74448"/>
                  </a:cubicBezTo>
                  <a:cubicBezTo>
                    <a:pt x="120404" y="77164"/>
                    <a:pt x="116928" y="78468"/>
                    <a:pt x="113451" y="78468"/>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43" name="Google Shape;1743;p168"/>
            <p:cNvSpPr/>
            <p:nvPr/>
          </p:nvSpPr>
          <p:spPr>
            <a:xfrm>
              <a:off x="8046427" y="10123043"/>
              <a:ext cx="28247" cy="153187"/>
            </a:xfrm>
            <a:custGeom>
              <a:avLst/>
              <a:gdLst/>
              <a:ahLst/>
              <a:cxnLst/>
              <a:rect l="l" t="t" r="r" b="b"/>
              <a:pathLst>
                <a:path w="28247" h="153187" extrusionOk="0">
                  <a:moveTo>
                    <a:pt x="14395" y="152916"/>
                  </a:moveTo>
                  <a:cubicBezTo>
                    <a:pt x="6899" y="152916"/>
                    <a:pt x="815" y="146831"/>
                    <a:pt x="815" y="139336"/>
                  </a:cubicBezTo>
                  <a:lnTo>
                    <a:pt x="815" y="14395"/>
                  </a:lnTo>
                  <a:cubicBezTo>
                    <a:pt x="815" y="6898"/>
                    <a:pt x="6899" y="815"/>
                    <a:pt x="14395" y="815"/>
                  </a:cubicBezTo>
                  <a:cubicBezTo>
                    <a:pt x="21892" y="815"/>
                    <a:pt x="27976" y="6898"/>
                    <a:pt x="27976" y="14395"/>
                  </a:cubicBezTo>
                  <a:lnTo>
                    <a:pt x="27976" y="139336"/>
                  </a:lnTo>
                  <a:cubicBezTo>
                    <a:pt x="27976" y="146831"/>
                    <a:pt x="21892" y="152916"/>
                    <a:pt x="14395" y="152916"/>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44" name="Google Shape;1744;p168"/>
            <p:cNvSpPr/>
            <p:nvPr/>
          </p:nvSpPr>
          <p:spPr>
            <a:xfrm>
              <a:off x="7997999" y="10122717"/>
              <a:ext cx="127113" cy="79309"/>
            </a:xfrm>
            <a:custGeom>
              <a:avLst/>
              <a:gdLst/>
              <a:ahLst/>
              <a:cxnLst/>
              <a:rect l="l" t="t" r="r" b="b"/>
              <a:pathLst>
                <a:path w="127113" h="79309" extrusionOk="0">
                  <a:moveTo>
                    <a:pt x="113451" y="78495"/>
                  </a:moveTo>
                  <a:cubicBezTo>
                    <a:pt x="109974" y="78495"/>
                    <a:pt x="106498" y="77192"/>
                    <a:pt x="103890" y="74476"/>
                  </a:cubicBezTo>
                  <a:lnTo>
                    <a:pt x="63041" y="33625"/>
                  </a:lnTo>
                  <a:lnTo>
                    <a:pt x="24037" y="72629"/>
                  </a:lnTo>
                  <a:cubicBezTo>
                    <a:pt x="18714" y="77952"/>
                    <a:pt x="10131" y="77952"/>
                    <a:pt x="4807" y="72629"/>
                  </a:cubicBezTo>
                  <a:cubicBezTo>
                    <a:pt x="-516" y="67305"/>
                    <a:pt x="-516" y="58723"/>
                    <a:pt x="4807" y="53399"/>
                  </a:cubicBezTo>
                  <a:lnTo>
                    <a:pt x="53371" y="4835"/>
                  </a:lnTo>
                  <a:cubicBezTo>
                    <a:pt x="55870" y="2336"/>
                    <a:pt x="59346" y="815"/>
                    <a:pt x="62932" y="815"/>
                  </a:cubicBezTo>
                  <a:cubicBezTo>
                    <a:pt x="66517" y="815"/>
                    <a:pt x="69994" y="2228"/>
                    <a:pt x="72492" y="4835"/>
                  </a:cubicBezTo>
                  <a:lnTo>
                    <a:pt x="122903" y="55246"/>
                  </a:lnTo>
                  <a:cubicBezTo>
                    <a:pt x="128227" y="60569"/>
                    <a:pt x="128227" y="69152"/>
                    <a:pt x="122903" y="74476"/>
                  </a:cubicBezTo>
                  <a:cubicBezTo>
                    <a:pt x="120404" y="77192"/>
                    <a:pt x="116927" y="78495"/>
                    <a:pt x="113451" y="78495"/>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45" name="Google Shape;1745;p168"/>
            <p:cNvSpPr/>
            <p:nvPr/>
          </p:nvSpPr>
          <p:spPr>
            <a:xfrm>
              <a:off x="7778077" y="10123043"/>
              <a:ext cx="28247" cy="153187"/>
            </a:xfrm>
            <a:custGeom>
              <a:avLst/>
              <a:gdLst/>
              <a:ahLst/>
              <a:cxnLst/>
              <a:rect l="l" t="t" r="r" b="b"/>
              <a:pathLst>
                <a:path w="28247" h="153187" extrusionOk="0">
                  <a:moveTo>
                    <a:pt x="14395" y="152916"/>
                  </a:moveTo>
                  <a:cubicBezTo>
                    <a:pt x="6899" y="152916"/>
                    <a:pt x="815" y="146831"/>
                    <a:pt x="815" y="139336"/>
                  </a:cubicBezTo>
                  <a:lnTo>
                    <a:pt x="815" y="14395"/>
                  </a:lnTo>
                  <a:cubicBezTo>
                    <a:pt x="815" y="6898"/>
                    <a:pt x="6899" y="815"/>
                    <a:pt x="14395" y="815"/>
                  </a:cubicBezTo>
                  <a:cubicBezTo>
                    <a:pt x="21892" y="815"/>
                    <a:pt x="27976" y="6898"/>
                    <a:pt x="27976" y="14395"/>
                  </a:cubicBezTo>
                  <a:lnTo>
                    <a:pt x="27976" y="139336"/>
                  </a:lnTo>
                  <a:cubicBezTo>
                    <a:pt x="27976" y="146831"/>
                    <a:pt x="21892" y="152916"/>
                    <a:pt x="14395" y="152916"/>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sp>
          <p:nvSpPr>
            <p:cNvPr id="1746" name="Google Shape;1746;p168"/>
            <p:cNvSpPr/>
            <p:nvPr/>
          </p:nvSpPr>
          <p:spPr>
            <a:xfrm>
              <a:off x="7729106" y="10122717"/>
              <a:ext cx="127113" cy="79309"/>
            </a:xfrm>
            <a:custGeom>
              <a:avLst/>
              <a:gdLst/>
              <a:ahLst/>
              <a:cxnLst/>
              <a:rect l="l" t="t" r="r" b="b"/>
              <a:pathLst>
                <a:path w="127113" h="79309" extrusionOk="0">
                  <a:moveTo>
                    <a:pt x="113451" y="78495"/>
                  </a:moveTo>
                  <a:cubicBezTo>
                    <a:pt x="109974" y="78495"/>
                    <a:pt x="106498" y="77192"/>
                    <a:pt x="103890" y="74476"/>
                  </a:cubicBezTo>
                  <a:lnTo>
                    <a:pt x="63041" y="33625"/>
                  </a:lnTo>
                  <a:lnTo>
                    <a:pt x="24037" y="72629"/>
                  </a:lnTo>
                  <a:cubicBezTo>
                    <a:pt x="18714" y="77952"/>
                    <a:pt x="10131" y="77952"/>
                    <a:pt x="4807" y="72629"/>
                  </a:cubicBezTo>
                  <a:cubicBezTo>
                    <a:pt x="-516" y="67305"/>
                    <a:pt x="-516" y="58723"/>
                    <a:pt x="4807" y="53399"/>
                  </a:cubicBezTo>
                  <a:lnTo>
                    <a:pt x="53371" y="4835"/>
                  </a:lnTo>
                  <a:cubicBezTo>
                    <a:pt x="55870" y="2336"/>
                    <a:pt x="59346" y="815"/>
                    <a:pt x="62932" y="815"/>
                  </a:cubicBezTo>
                  <a:cubicBezTo>
                    <a:pt x="66517" y="815"/>
                    <a:pt x="69994" y="2228"/>
                    <a:pt x="72492" y="4835"/>
                  </a:cubicBezTo>
                  <a:lnTo>
                    <a:pt x="122903" y="55246"/>
                  </a:lnTo>
                  <a:cubicBezTo>
                    <a:pt x="128227" y="60569"/>
                    <a:pt x="128227" y="69152"/>
                    <a:pt x="122903" y="74476"/>
                  </a:cubicBezTo>
                  <a:cubicBezTo>
                    <a:pt x="120404" y="77192"/>
                    <a:pt x="116927" y="78495"/>
                    <a:pt x="113451" y="78495"/>
                  </a:cubicBezTo>
                  <a:close/>
                </a:path>
              </a:pathLst>
            </a:custGeom>
            <a:solidFill>
              <a:srgbClr val="000000"/>
            </a:solidFill>
            <a:ln>
              <a:noFill/>
            </a:ln>
          </p:spPr>
          <p:txBody>
            <a:bodyPr spcFirstLastPara="1" wrap="square" lIns="91433" tIns="45700" rIns="91433" bIns="45700" anchor="ctr" anchorCtr="0">
              <a:noAutofit/>
            </a:bodyPr>
            <a:lstStyle/>
            <a:p>
              <a:endParaRPr sz="667">
                <a:latin typeface="Calibri"/>
                <a:ea typeface="Calibri"/>
                <a:cs typeface="Calibri"/>
                <a:sym typeface="Calibri"/>
              </a:endParaRPr>
            </a:p>
          </p:txBody>
        </p:sp>
      </p:grpSp>
      <p:sp>
        <p:nvSpPr>
          <p:cNvPr id="2" name="Title 1">
            <a:extLst>
              <a:ext uri="{FF2B5EF4-FFF2-40B4-BE49-F238E27FC236}">
                <a16:creationId xmlns:a16="http://schemas.microsoft.com/office/drawing/2014/main" id="{8C59F777-DCFE-3910-8E80-31955AA9E57E}"/>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Splunk’s SAP Use Cases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A5D04A03-895C-E7D0-8919-89D381EA736B}"/>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Splunk Security for SAP® Solutions </a:t>
            </a:r>
          </a:p>
        </p:txBody>
      </p:sp>
      <p:sp>
        <p:nvSpPr>
          <p:cNvPr id="4" name="Google Shape;602;p44">
            <a:extLst>
              <a:ext uri="{FF2B5EF4-FFF2-40B4-BE49-F238E27FC236}">
                <a16:creationId xmlns:a16="http://schemas.microsoft.com/office/drawing/2014/main" id="{151BBBCB-361A-3131-B50F-48DD3EA00300}"/>
              </a:ext>
            </a:extLst>
          </p:cNvPr>
          <p:cNvSpPr/>
          <p:nvPr/>
        </p:nvSpPr>
        <p:spPr>
          <a:xfrm>
            <a:off x="260395" y="1703789"/>
            <a:ext cx="6922697" cy="4568135"/>
          </a:xfrm>
          <a:prstGeom prst="roundRect">
            <a:avLst>
              <a:gd name="adj" fmla="val 4091"/>
            </a:avLst>
          </a:prstGeom>
          <a:solidFill>
            <a:srgbClr val="F3F3F3"/>
          </a:solidFill>
          <a:ln w="9525" cap="flat" cmpd="sng">
            <a:solidFill>
              <a:schemeClr val="accent1"/>
            </a:solidFill>
            <a:prstDash val="solid"/>
            <a:round/>
            <a:headEnd type="none" w="sm" len="sm"/>
            <a:tailEnd type="none" w="sm" len="sm"/>
          </a:ln>
        </p:spPr>
        <p:txBody>
          <a:bodyPr spcFirstLastPara="1" wrap="square" lIns="121864" tIns="121864" rIns="121864" bIns="121864" anchor="t"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300"/>
              <a:buFont typeface="Arial"/>
              <a:buNone/>
              <a:tabLst/>
              <a:defRPr/>
            </a:pPr>
            <a:r>
              <a:rPr kumimoji="0" lang="en-US" sz="1666" b="1" i="0" u="sng" strike="noStrike" kern="0" cap="none" spc="0" normalizeH="0" baseline="0" noProof="0" dirty="0">
                <a:ln>
                  <a:noFill/>
                </a:ln>
                <a:solidFill>
                  <a:srgbClr val="EC008C"/>
                </a:solidFill>
                <a:effectLst/>
                <a:uLnTx/>
                <a:uFillTx/>
                <a:latin typeface="Lato"/>
                <a:ea typeface="Lato"/>
                <a:cs typeface="Lato"/>
                <a:sym typeface="Lato"/>
              </a:rPr>
              <a:t>What It Is</a:t>
            </a:r>
            <a:endParaRPr kumimoji="0" sz="1666" b="1" i="0" u="sng" strike="noStrike" kern="0" cap="none" spc="0" normalizeH="0" baseline="0" noProof="0" dirty="0">
              <a:ln>
                <a:noFill/>
              </a:ln>
              <a:solidFill>
                <a:srgbClr val="EC008C"/>
              </a:solidFill>
              <a:effectLst/>
              <a:uLnTx/>
              <a:uFillTx/>
              <a:latin typeface="Lato"/>
              <a:ea typeface="Lato"/>
              <a:cs typeface="Lato"/>
              <a:sym typeface="Lato"/>
            </a:endParaRPr>
          </a:p>
          <a:p>
            <a:pPr marL="0" marR="0" lvl="0" indent="0" algn="l" defTabSz="914126" rtl="0" eaLnBrk="1" fontAlgn="auto" latinLnBrk="0" hangingPunct="1">
              <a:lnSpc>
                <a:spcPct val="115000"/>
              </a:lnSpc>
              <a:spcBef>
                <a:spcPts val="0"/>
              </a:spcBef>
              <a:spcAft>
                <a:spcPts val="0"/>
              </a:spcAft>
              <a:buClr>
                <a:srgbClr val="000000"/>
              </a:buClr>
              <a:buSzPts val="1800"/>
              <a:buFont typeface="Arial"/>
              <a:buNone/>
              <a:tabLst/>
              <a:defRPr/>
            </a:pPr>
            <a:r>
              <a:rPr kumimoji="0" lang="en-US" sz="1500" b="1" i="0" u="none" strike="noStrike" kern="0" cap="none" spc="0" normalizeH="0" baseline="0" noProof="0" dirty="0">
                <a:ln>
                  <a:noFill/>
                </a:ln>
                <a:solidFill>
                  <a:srgbClr val="000000"/>
                </a:solidFill>
                <a:effectLst/>
                <a:uLnTx/>
                <a:uFillTx/>
                <a:latin typeface="Lato"/>
                <a:ea typeface="Lato"/>
                <a:cs typeface="Lato"/>
                <a:sym typeface="Lato"/>
              </a:rPr>
              <a:t>SAP specific security solution built &amp; powered by Splunk,  delivering immediate value for security teams and SAP practitioners by providing:</a:t>
            </a:r>
            <a:endParaRPr kumimoji="0" sz="1500" b="1" i="0" u="none" strike="noStrike" kern="0" cap="none" spc="0" normalizeH="0" baseline="0" noProof="0" dirty="0">
              <a:ln>
                <a:noFill/>
              </a:ln>
              <a:solidFill>
                <a:srgbClr val="000000"/>
              </a:solidFill>
              <a:effectLst/>
              <a:uLnTx/>
              <a:uFillTx/>
              <a:latin typeface="Lato"/>
              <a:ea typeface="Lato"/>
              <a:cs typeface="Lato"/>
              <a:sym typeface="Lato"/>
            </a:endParaRPr>
          </a:p>
          <a:p>
            <a:pPr marL="0" marR="0" lvl="0" indent="0" algn="l" defTabSz="914126" rtl="0" eaLnBrk="1" fontAlgn="auto" latinLnBrk="0" hangingPunct="1">
              <a:lnSpc>
                <a:spcPct val="100000"/>
              </a:lnSpc>
              <a:spcBef>
                <a:spcPts val="0"/>
              </a:spcBef>
              <a:spcAft>
                <a:spcPts val="0"/>
              </a:spcAft>
              <a:buClr>
                <a:srgbClr val="000000"/>
              </a:buClr>
              <a:buSzPts val="1800"/>
              <a:buFont typeface="Arial"/>
              <a:buNone/>
              <a:tabLst/>
              <a:defRPr/>
            </a:pPr>
            <a:endParaRPr kumimoji="0" sz="1500" b="1" i="0" u="none" strike="noStrike" kern="0" cap="none" spc="0" normalizeH="0" baseline="0" noProof="0" dirty="0">
              <a:ln>
                <a:noFill/>
              </a:ln>
              <a:solidFill>
                <a:srgbClr val="000000"/>
              </a:solidFill>
              <a:effectLst/>
              <a:uLnTx/>
              <a:uFillTx/>
              <a:latin typeface="Lato"/>
              <a:ea typeface="Lato"/>
              <a:cs typeface="Lato"/>
              <a:sym typeface="Lato"/>
            </a:endParaRPr>
          </a:p>
          <a:p>
            <a:pPr marL="454928" marR="0" lvl="6" indent="-317392" algn="l" defTabSz="914126" rtl="0" eaLnBrk="1" fontAlgn="auto" latinLnBrk="0" hangingPunct="1">
              <a:lnSpc>
                <a:spcPct val="115000"/>
              </a:lnSpc>
              <a:spcBef>
                <a:spcPts val="0"/>
              </a:spcBef>
              <a:spcAft>
                <a:spcPts val="0"/>
              </a:spcAft>
              <a:buClr>
                <a:srgbClr val="EC008C"/>
              </a:buClr>
              <a:buSzPts val="1800"/>
              <a:buFont typeface="Arial"/>
              <a:buChar char="•"/>
              <a:tabLst/>
              <a:defRPr/>
            </a:pPr>
            <a:r>
              <a:rPr kumimoji="0" lang="en-US" sz="1500" b="0" i="0" u="none" strike="noStrike" kern="0" cap="none" spc="0" normalizeH="0" baseline="0" noProof="0" dirty="0">
                <a:ln>
                  <a:noFill/>
                </a:ln>
                <a:solidFill>
                  <a:srgbClr val="000000"/>
                </a:solidFill>
                <a:effectLst/>
                <a:uLnTx/>
                <a:uFillTx/>
                <a:latin typeface="Arial"/>
                <a:cs typeface="Arial"/>
                <a:sym typeface="Arial"/>
              </a:rPr>
              <a:t>Predefined security dashboards, KPIs and correlation searches</a:t>
            </a:r>
            <a:endParaRPr kumimoji="0" sz="1500" b="0" i="0" u="none" strike="noStrike" kern="0" cap="none" spc="0" normalizeH="0" baseline="0" noProof="0" dirty="0">
              <a:ln>
                <a:noFill/>
              </a:ln>
              <a:solidFill>
                <a:srgbClr val="000000"/>
              </a:solidFill>
              <a:effectLst/>
              <a:uLnTx/>
              <a:uFillTx/>
              <a:latin typeface="Arial"/>
              <a:cs typeface="Arial"/>
              <a:sym typeface="Arial"/>
            </a:endParaRPr>
          </a:p>
          <a:p>
            <a:pPr marL="454928" marR="0" lvl="6" indent="-317392" algn="l" defTabSz="914126" rtl="0" eaLnBrk="1" fontAlgn="auto" latinLnBrk="0" hangingPunct="1">
              <a:lnSpc>
                <a:spcPct val="115000"/>
              </a:lnSpc>
              <a:spcBef>
                <a:spcPts val="0"/>
              </a:spcBef>
              <a:spcAft>
                <a:spcPts val="0"/>
              </a:spcAft>
              <a:buClr>
                <a:srgbClr val="EC008C"/>
              </a:buClr>
              <a:buSzPts val="1800"/>
              <a:buFont typeface="Arial"/>
              <a:buChar char="•"/>
              <a:tabLst/>
              <a:defRPr/>
            </a:pPr>
            <a:r>
              <a:rPr kumimoji="0" lang="en-US" sz="1500" b="0" i="0" u="none" strike="noStrike" kern="0" cap="none" spc="0" normalizeH="0" baseline="0" noProof="0" dirty="0">
                <a:ln>
                  <a:noFill/>
                </a:ln>
                <a:solidFill>
                  <a:srgbClr val="000000"/>
                </a:solidFill>
                <a:effectLst/>
                <a:uLnTx/>
                <a:uFillTx/>
                <a:latin typeface="Arial"/>
                <a:cs typeface="Arial"/>
                <a:sym typeface="Arial"/>
              </a:rPr>
              <a:t>Risk-based alerting leveraging the Power of Splunk ES </a:t>
            </a:r>
            <a:endParaRPr kumimoji="0" sz="1500" b="0" i="0" u="none" strike="noStrike" kern="0" cap="none" spc="0" normalizeH="0" baseline="0" noProof="0" dirty="0">
              <a:ln>
                <a:noFill/>
              </a:ln>
              <a:solidFill>
                <a:srgbClr val="000000"/>
              </a:solidFill>
              <a:effectLst/>
              <a:uLnTx/>
              <a:uFillTx/>
              <a:latin typeface="Arial"/>
              <a:cs typeface="Arial"/>
              <a:sym typeface="Arial"/>
            </a:endParaRPr>
          </a:p>
          <a:p>
            <a:pPr marL="454928" marR="0" lvl="6" indent="-317392" algn="l" defTabSz="914126" rtl="0" eaLnBrk="1" fontAlgn="auto" latinLnBrk="0" hangingPunct="1">
              <a:lnSpc>
                <a:spcPct val="115000"/>
              </a:lnSpc>
              <a:spcBef>
                <a:spcPts val="0"/>
              </a:spcBef>
              <a:spcAft>
                <a:spcPts val="0"/>
              </a:spcAft>
              <a:buClr>
                <a:srgbClr val="EC008C"/>
              </a:buClr>
              <a:buSzPts val="1800"/>
              <a:buFont typeface="Arial"/>
              <a:buChar char="•"/>
              <a:tabLst/>
              <a:defRPr/>
            </a:pPr>
            <a:r>
              <a:rPr kumimoji="0" lang="en-US" sz="1500" b="0" i="0" u="none" strike="noStrike" kern="0" cap="none" spc="0" normalizeH="0" baseline="0" noProof="0" dirty="0">
                <a:ln>
                  <a:noFill/>
                </a:ln>
                <a:solidFill>
                  <a:srgbClr val="000000"/>
                </a:solidFill>
                <a:effectLst/>
                <a:uLnTx/>
                <a:uFillTx/>
                <a:latin typeface="Arial"/>
                <a:cs typeface="Arial"/>
                <a:sym typeface="Arial"/>
              </a:rPr>
              <a:t>Additional capabilities for analyzing alerts &amp; streamlining investigations</a:t>
            </a:r>
            <a:endParaRPr kumimoji="0" sz="1500" b="0" i="0" u="none" strike="noStrike" kern="0" cap="none" spc="0" normalizeH="0" baseline="0" noProof="0" dirty="0">
              <a:ln>
                <a:noFill/>
              </a:ln>
              <a:solidFill>
                <a:srgbClr val="000000"/>
              </a:solidFill>
              <a:effectLst/>
              <a:uLnTx/>
              <a:uFillTx/>
              <a:latin typeface="Arial"/>
              <a:cs typeface="Arial"/>
              <a:sym typeface="Arial"/>
            </a:endParaRPr>
          </a:p>
          <a:p>
            <a:pPr marL="454928" marR="0" lvl="6" indent="-317392" algn="l" defTabSz="914126" rtl="0" eaLnBrk="1" fontAlgn="auto" latinLnBrk="0" hangingPunct="1">
              <a:lnSpc>
                <a:spcPct val="115000"/>
              </a:lnSpc>
              <a:spcBef>
                <a:spcPts val="0"/>
              </a:spcBef>
              <a:spcAft>
                <a:spcPts val="0"/>
              </a:spcAft>
              <a:buClr>
                <a:srgbClr val="EC008C"/>
              </a:buClr>
              <a:buSzPts val="1800"/>
              <a:buFont typeface="Arial"/>
              <a:buChar char="•"/>
              <a:tabLst/>
              <a:defRPr/>
            </a:pPr>
            <a:r>
              <a:rPr kumimoji="0" lang="en-US" sz="1500" b="0" i="0" u="none" strike="noStrike" kern="0" cap="none" spc="0" normalizeH="0" baseline="0" noProof="0" dirty="0">
                <a:ln>
                  <a:noFill/>
                </a:ln>
                <a:solidFill>
                  <a:srgbClr val="000000"/>
                </a:solidFill>
                <a:effectLst/>
                <a:uLnTx/>
                <a:uFillTx/>
                <a:latin typeface="Arial"/>
                <a:cs typeface="Arial"/>
                <a:sym typeface="Arial"/>
              </a:rPr>
              <a:t>Correlation of SAP data with other security relevant data sources</a:t>
            </a:r>
            <a:endParaRPr kumimoji="0" sz="15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Pts val="1700"/>
              <a:buFont typeface="Arial"/>
              <a:buNone/>
              <a:tabLst/>
              <a:defRPr/>
            </a:pPr>
            <a:endParaRPr kumimoji="0" sz="141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Pts val="2300"/>
              <a:buFont typeface="Arial"/>
              <a:buNone/>
              <a:tabLst/>
              <a:defRPr/>
            </a:pPr>
            <a:endParaRPr kumimoji="0" sz="1333" b="0" i="0" u="none" strike="noStrike" kern="0" cap="none" spc="0" normalizeH="0" baseline="0" noProof="0" dirty="0">
              <a:ln>
                <a:noFill/>
              </a:ln>
              <a:solidFill>
                <a:srgbClr val="000000"/>
              </a:solidFill>
              <a:effectLst/>
              <a:uLnTx/>
              <a:uFillTx/>
              <a:latin typeface="Lato"/>
              <a:ea typeface="Lato"/>
              <a:cs typeface="Lato"/>
              <a:sym typeface="Lato"/>
            </a:endParaRPr>
          </a:p>
          <a:p>
            <a:pPr marL="0" marR="0" lvl="0" indent="0" algn="l" defTabSz="914126" rtl="0" eaLnBrk="1" fontAlgn="auto" latinLnBrk="0" hangingPunct="1">
              <a:lnSpc>
                <a:spcPct val="100000"/>
              </a:lnSpc>
              <a:spcBef>
                <a:spcPts val="0"/>
              </a:spcBef>
              <a:spcAft>
                <a:spcPts val="0"/>
              </a:spcAft>
              <a:buClr>
                <a:srgbClr val="000000"/>
              </a:buClr>
              <a:buSzPts val="2300"/>
              <a:buFont typeface="Arial"/>
              <a:buNone/>
              <a:tabLst/>
              <a:defRPr/>
            </a:pPr>
            <a:r>
              <a:rPr kumimoji="0" lang="en-US" sz="1666" b="1" i="0" u="sng" strike="noStrike" kern="0" cap="none" spc="0" normalizeH="0" baseline="0" noProof="0" dirty="0">
                <a:ln>
                  <a:noFill/>
                </a:ln>
                <a:solidFill>
                  <a:srgbClr val="EC008C"/>
                </a:solidFill>
                <a:effectLst/>
                <a:uLnTx/>
                <a:uFillTx/>
                <a:latin typeface="Lato"/>
                <a:ea typeface="Lato"/>
                <a:cs typeface="Lato"/>
                <a:sym typeface="Lato"/>
              </a:rPr>
              <a:t>Value It Provides </a:t>
            </a:r>
            <a:endParaRPr kumimoji="0" sz="1417" b="0" i="0" u="sng" strike="noStrike" kern="0" cap="none" spc="0" normalizeH="0" baseline="0" noProof="0" dirty="0">
              <a:ln>
                <a:noFill/>
              </a:ln>
              <a:solidFill>
                <a:srgbClr val="000000"/>
              </a:solidFill>
              <a:effectLst/>
              <a:uLnTx/>
              <a:uFillTx/>
              <a:latin typeface="Lato"/>
              <a:ea typeface="Lato"/>
              <a:cs typeface="Lato"/>
              <a:sym typeface="Lato"/>
            </a:endParaRPr>
          </a:p>
          <a:p>
            <a:pPr marL="454928" marR="0" lvl="6" indent="-317392" algn="l" defTabSz="914126" rtl="0" eaLnBrk="1" fontAlgn="auto" latinLnBrk="0" hangingPunct="1">
              <a:lnSpc>
                <a:spcPct val="115000"/>
              </a:lnSpc>
              <a:spcBef>
                <a:spcPts val="0"/>
              </a:spcBef>
              <a:spcAft>
                <a:spcPts val="0"/>
              </a:spcAft>
              <a:buClr>
                <a:srgbClr val="EC008C"/>
              </a:buClr>
              <a:buSzPts val="1800"/>
              <a:buFont typeface="Arial"/>
              <a:buChar char="•"/>
              <a:tabLst/>
              <a:defRPr/>
            </a:pPr>
            <a:r>
              <a:rPr kumimoji="0" lang="en-US" sz="1500" b="1" i="0" u="none" strike="noStrike" kern="0" cap="none" spc="0" normalizeH="0" baseline="0" noProof="0" dirty="0">
                <a:ln>
                  <a:noFill/>
                </a:ln>
                <a:solidFill>
                  <a:srgbClr val="000000"/>
                </a:solidFill>
                <a:effectLst/>
                <a:uLnTx/>
                <a:uFillTx/>
                <a:latin typeface="Arial"/>
                <a:cs typeface="Arial"/>
                <a:sym typeface="Lato"/>
              </a:rPr>
              <a:t>Fully Integrated with SAP ETD (Enterprise Threat Detection) </a:t>
            </a:r>
          </a:p>
          <a:p>
            <a:pPr marL="454928" marR="0" lvl="6" indent="-317392" algn="l" defTabSz="914126" rtl="0" eaLnBrk="1" fontAlgn="auto" latinLnBrk="0" hangingPunct="1">
              <a:lnSpc>
                <a:spcPct val="115000"/>
              </a:lnSpc>
              <a:spcBef>
                <a:spcPts val="0"/>
              </a:spcBef>
              <a:spcAft>
                <a:spcPts val="0"/>
              </a:spcAft>
              <a:buClr>
                <a:srgbClr val="EC008C"/>
              </a:buClr>
              <a:buSzPts val="1800"/>
              <a:buFont typeface="Arial"/>
              <a:buChar char="•"/>
              <a:tabLst/>
              <a:defRPr/>
            </a:pPr>
            <a:r>
              <a:rPr kumimoji="0" lang="en-US" sz="1500" b="1" i="0" u="none" strike="noStrike" kern="0" cap="none" spc="0" normalizeH="0" baseline="0" noProof="0" dirty="0">
                <a:ln>
                  <a:noFill/>
                </a:ln>
                <a:solidFill>
                  <a:srgbClr val="000000"/>
                </a:solidFill>
                <a:effectLst/>
                <a:uLnTx/>
                <a:uFillTx/>
                <a:latin typeface="Arial"/>
                <a:cs typeface="Arial"/>
                <a:sym typeface="Lato"/>
              </a:rPr>
              <a:t>Risk Reduction </a:t>
            </a:r>
            <a:r>
              <a:rPr kumimoji="0" lang="en-US" sz="1500" b="0" i="0" u="none" strike="noStrike" kern="0" cap="none" spc="0" normalizeH="0" baseline="0" noProof="0" dirty="0">
                <a:ln>
                  <a:noFill/>
                </a:ln>
                <a:solidFill>
                  <a:srgbClr val="000000"/>
                </a:solidFill>
                <a:effectLst/>
                <a:uLnTx/>
                <a:uFillTx/>
                <a:latin typeface="Arial"/>
                <a:cs typeface="Arial"/>
                <a:sym typeface="Lato"/>
              </a:rPr>
              <a:t>with real-time correlated views; Apps, Infra &amp; Cloud</a:t>
            </a:r>
            <a:r>
              <a:rPr kumimoji="0" lang="en-US" sz="1500" b="0" i="0" u="none" strike="noStrike" kern="0" cap="none" spc="0" normalizeH="0" baseline="0" noProof="0" dirty="0">
                <a:ln>
                  <a:noFill/>
                </a:ln>
                <a:solidFill>
                  <a:srgbClr val="000000"/>
                </a:solidFill>
                <a:effectLst/>
                <a:uLnTx/>
                <a:uFillTx/>
                <a:latin typeface="Arial"/>
                <a:cs typeface="Arial"/>
                <a:sym typeface="Arial"/>
              </a:rPr>
              <a:t> </a:t>
            </a:r>
            <a:endParaRPr kumimoji="0" sz="1500" b="0" i="0" u="none" strike="noStrike" kern="0" cap="none" spc="0" normalizeH="0" baseline="0" noProof="0" dirty="0">
              <a:ln>
                <a:noFill/>
              </a:ln>
              <a:solidFill>
                <a:srgbClr val="000000"/>
              </a:solidFill>
              <a:effectLst/>
              <a:uLnTx/>
              <a:uFillTx/>
              <a:latin typeface="Arial"/>
              <a:cs typeface="Arial"/>
              <a:sym typeface="Arial"/>
            </a:endParaRPr>
          </a:p>
          <a:p>
            <a:pPr marL="454928" marR="0" lvl="6" indent="-317392" algn="l" defTabSz="914126" rtl="0" eaLnBrk="1" fontAlgn="auto" latinLnBrk="0" hangingPunct="1">
              <a:lnSpc>
                <a:spcPct val="115000"/>
              </a:lnSpc>
              <a:spcBef>
                <a:spcPts val="0"/>
              </a:spcBef>
              <a:spcAft>
                <a:spcPts val="0"/>
              </a:spcAft>
              <a:buClr>
                <a:srgbClr val="EC008C"/>
              </a:buClr>
              <a:buSzPts val="1800"/>
              <a:buFont typeface="Arial"/>
              <a:buChar char="•"/>
              <a:tabLst/>
              <a:defRPr/>
            </a:pPr>
            <a:r>
              <a:rPr kumimoji="0" lang="en-US" sz="1500" b="1" i="0" u="none" strike="noStrike" kern="0" cap="none" spc="0" normalizeH="0" baseline="0" noProof="0" dirty="0">
                <a:ln>
                  <a:noFill/>
                </a:ln>
                <a:solidFill>
                  <a:srgbClr val="000000"/>
                </a:solidFill>
                <a:effectLst/>
                <a:uLnTx/>
                <a:uFillTx/>
                <a:latin typeface="Arial"/>
                <a:cs typeface="Arial"/>
                <a:sym typeface="Lato"/>
              </a:rPr>
              <a:t>Threat Neutralization </a:t>
            </a:r>
            <a:r>
              <a:rPr kumimoji="0" lang="en-US" sz="1500" b="0" i="0" u="none" strike="noStrike" kern="0" cap="none" spc="0" normalizeH="0" baseline="0" noProof="0" dirty="0">
                <a:ln>
                  <a:noFill/>
                </a:ln>
                <a:solidFill>
                  <a:srgbClr val="000000"/>
                </a:solidFill>
                <a:effectLst/>
                <a:uLnTx/>
                <a:uFillTx/>
                <a:latin typeface="Arial"/>
                <a:cs typeface="Arial"/>
                <a:sym typeface="Lato"/>
              </a:rPr>
              <a:t>with proactive alerting &amp; identification of threats</a:t>
            </a:r>
            <a:endParaRPr kumimoji="0" sz="1500" b="0" i="0" u="none" strike="noStrike" kern="0" cap="none" spc="0" normalizeH="0" baseline="0" noProof="0" dirty="0">
              <a:ln>
                <a:noFill/>
              </a:ln>
              <a:solidFill>
                <a:srgbClr val="000000"/>
              </a:solidFill>
              <a:effectLst/>
              <a:uLnTx/>
              <a:uFillTx/>
              <a:latin typeface="Arial"/>
              <a:cs typeface="Arial"/>
              <a:sym typeface="Arial"/>
            </a:endParaRPr>
          </a:p>
          <a:p>
            <a:pPr marL="454928" marR="0" lvl="6" indent="-317392" algn="l" defTabSz="914126" rtl="0" eaLnBrk="1" fontAlgn="auto" latinLnBrk="0" hangingPunct="1">
              <a:lnSpc>
                <a:spcPct val="115000"/>
              </a:lnSpc>
              <a:spcBef>
                <a:spcPts val="0"/>
              </a:spcBef>
              <a:spcAft>
                <a:spcPts val="0"/>
              </a:spcAft>
              <a:buClr>
                <a:srgbClr val="EC008C"/>
              </a:buClr>
              <a:buSzPts val="1800"/>
              <a:buFont typeface="Arial"/>
              <a:buChar char="•"/>
              <a:tabLst/>
              <a:defRPr/>
            </a:pPr>
            <a:r>
              <a:rPr kumimoji="0" lang="en-US" sz="1500" b="1" i="0" u="none" strike="noStrike" kern="0" cap="none" spc="0" normalizeH="0" baseline="0" noProof="0" dirty="0">
                <a:ln>
                  <a:noFill/>
                </a:ln>
                <a:solidFill>
                  <a:srgbClr val="000000"/>
                </a:solidFill>
                <a:effectLst/>
                <a:uLnTx/>
                <a:uFillTx/>
                <a:latin typeface="Arial"/>
                <a:cs typeface="Arial"/>
                <a:sym typeface="Lato"/>
              </a:rPr>
              <a:t>Protection for Business Operations </a:t>
            </a:r>
            <a:r>
              <a:rPr kumimoji="0" lang="en-US" sz="1500" b="0" i="0" u="none" strike="noStrike" kern="0" cap="none" spc="0" normalizeH="0" baseline="0" noProof="0" dirty="0">
                <a:ln>
                  <a:noFill/>
                </a:ln>
                <a:solidFill>
                  <a:srgbClr val="000000"/>
                </a:solidFill>
                <a:effectLst/>
                <a:uLnTx/>
                <a:uFillTx/>
                <a:latin typeface="Arial"/>
                <a:cs typeface="Arial"/>
                <a:sym typeface="Lato"/>
              </a:rPr>
              <a:t>with OOTB SAP security content</a:t>
            </a:r>
            <a:r>
              <a:rPr kumimoji="0" lang="en-US" sz="1500" b="0" i="0" u="none" strike="noStrike" kern="0" cap="none" spc="0" normalizeH="0" baseline="0" noProof="0" dirty="0">
                <a:ln>
                  <a:noFill/>
                </a:ln>
                <a:solidFill>
                  <a:srgbClr val="000000"/>
                </a:solidFill>
                <a:effectLst/>
                <a:uLnTx/>
                <a:uFillTx/>
                <a:latin typeface="Arial"/>
                <a:cs typeface="Arial"/>
                <a:sym typeface="Arial"/>
              </a:rPr>
              <a:t> </a:t>
            </a:r>
            <a:endParaRPr kumimoji="0" sz="1500" b="0" i="0" u="none" strike="noStrike" kern="0" cap="none" spc="0" normalizeH="0" baseline="0" noProof="0" dirty="0">
              <a:ln>
                <a:noFill/>
              </a:ln>
              <a:solidFill>
                <a:srgbClr val="000000"/>
              </a:solidFill>
              <a:effectLst/>
              <a:uLnTx/>
              <a:uFillTx/>
              <a:latin typeface="Arial"/>
              <a:cs typeface="Arial"/>
              <a:sym typeface="Arial"/>
            </a:endParaRPr>
          </a:p>
          <a:p>
            <a:pPr marL="454928" marR="0" lvl="6" indent="-317392" algn="l" defTabSz="914126" rtl="0" eaLnBrk="1" fontAlgn="auto" latinLnBrk="0" hangingPunct="1">
              <a:lnSpc>
                <a:spcPct val="115000"/>
              </a:lnSpc>
              <a:spcBef>
                <a:spcPts val="0"/>
              </a:spcBef>
              <a:spcAft>
                <a:spcPts val="0"/>
              </a:spcAft>
              <a:buClr>
                <a:srgbClr val="EC008C"/>
              </a:buClr>
              <a:buSzPts val="1800"/>
              <a:buFont typeface="Arial"/>
              <a:buChar char="•"/>
              <a:tabLst/>
              <a:defRPr/>
            </a:pPr>
            <a:r>
              <a:rPr kumimoji="0" lang="en-US" sz="1500" b="1" i="0" u="none" strike="noStrike" kern="0" cap="none" spc="0" normalizeH="0" baseline="0" noProof="0" dirty="0">
                <a:ln>
                  <a:noFill/>
                </a:ln>
                <a:solidFill>
                  <a:srgbClr val="000000"/>
                </a:solidFill>
                <a:effectLst/>
                <a:uLnTx/>
                <a:uFillTx/>
                <a:latin typeface="Arial"/>
                <a:cs typeface="Arial"/>
                <a:sym typeface="Lato"/>
              </a:rPr>
              <a:t>Increased Visibility </a:t>
            </a:r>
            <a:r>
              <a:rPr kumimoji="0" lang="en-US" sz="1500" b="0" i="0" u="none" strike="noStrike" kern="0" cap="none" spc="0" normalizeH="0" baseline="0" noProof="0" dirty="0">
                <a:ln>
                  <a:noFill/>
                </a:ln>
                <a:solidFill>
                  <a:srgbClr val="000000"/>
                </a:solidFill>
                <a:effectLst/>
                <a:uLnTx/>
                <a:uFillTx/>
                <a:latin typeface="Arial"/>
                <a:cs typeface="Arial"/>
                <a:sym typeface="Lato"/>
              </a:rPr>
              <a:t>into the SAP application &amp; technology ecosystem</a:t>
            </a:r>
            <a:endParaRPr kumimoji="0" lang="en-US" sz="1500" b="0" i="0" u="none" strike="noStrike" kern="0" cap="none" spc="0" normalizeH="0" baseline="0" noProof="0" dirty="0">
              <a:ln>
                <a:noFill/>
              </a:ln>
              <a:solidFill>
                <a:srgbClr val="000000"/>
              </a:solidFill>
              <a:effectLst/>
              <a:uLnTx/>
              <a:uFillTx/>
              <a:latin typeface="Arial"/>
              <a:cs typeface="Arial"/>
              <a:sym typeface="Arial"/>
            </a:endParaRPr>
          </a:p>
          <a:p>
            <a:pPr marL="454928" marR="0" lvl="6" indent="-317392" algn="l" defTabSz="914126" rtl="0" eaLnBrk="1" fontAlgn="auto" latinLnBrk="0" hangingPunct="1">
              <a:lnSpc>
                <a:spcPct val="115000"/>
              </a:lnSpc>
              <a:spcBef>
                <a:spcPts val="0"/>
              </a:spcBef>
              <a:spcAft>
                <a:spcPts val="0"/>
              </a:spcAft>
              <a:buClr>
                <a:srgbClr val="EC008C"/>
              </a:buClr>
              <a:buSzPts val="1800"/>
              <a:buFont typeface="Arial"/>
              <a:buChar char="•"/>
              <a:tabLst/>
              <a:defRPr/>
            </a:pPr>
            <a:r>
              <a:rPr kumimoji="0" lang="en-US" sz="1500" b="1" i="0" u="none" strike="noStrike" kern="0" cap="none" spc="0" normalizeH="0" baseline="0" noProof="0" dirty="0">
                <a:ln>
                  <a:noFill/>
                </a:ln>
                <a:solidFill>
                  <a:srgbClr val="000000"/>
                </a:solidFill>
                <a:effectLst/>
                <a:uLnTx/>
                <a:uFillTx/>
                <a:latin typeface="Arial"/>
                <a:cs typeface="Arial"/>
                <a:sym typeface="Lato"/>
              </a:rPr>
              <a:t>Faster detection </a:t>
            </a:r>
            <a:r>
              <a:rPr kumimoji="0" lang="en-US" sz="1500" b="0" i="0" u="none" strike="noStrike" kern="0" cap="none" spc="0" normalizeH="0" baseline="0" noProof="0" dirty="0">
                <a:ln>
                  <a:noFill/>
                </a:ln>
                <a:solidFill>
                  <a:srgbClr val="000000"/>
                </a:solidFill>
                <a:effectLst/>
                <a:uLnTx/>
                <a:uFillTx/>
                <a:latin typeface="Arial"/>
                <a:cs typeface="Arial"/>
                <a:sym typeface="Lato"/>
              </a:rPr>
              <a:t>and</a:t>
            </a:r>
            <a:r>
              <a:rPr kumimoji="0" lang="en-US" sz="1500" b="1" i="0" u="none" strike="noStrike" kern="0" cap="none" spc="0" normalizeH="0" baseline="0" noProof="0" dirty="0">
                <a:ln>
                  <a:noFill/>
                </a:ln>
                <a:solidFill>
                  <a:srgbClr val="000000"/>
                </a:solidFill>
                <a:effectLst/>
                <a:uLnTx/>
                <a:uFillTx/>
                <a:latin typeface="Arial"/>
                <a:cs typeface="Arial"/>
                <a:sym typeface="Lato"/>
              </a:rPr>
              <a:t> resolution </a:t>
            </a:r>
            <a:r>
              <a:rPr kumimoji="0" lang="en-US" sz="1500" b="0" i="0" u="none" strike="noStrike" kern="0" cap="none" spc="0" normalizeH="0" baseline="0" noProof="0" dirty="0">
                <a:ln>
                  <a:noFill/>
                </a:ln>
                <a:solidFill>
                  <a:srgbClr val="000000"/>
                </a:solidFill>
                <a:effectLst/>
                <a:uLnTx/>
                <a:uFillTx/>
                <a:latin typeface="Arial"/>
                <a:cs typeface="Arial"/>
                <a:sym typeface="Lato"/>
              </a:rPr>
              <a:t>of incidents (MTTD and MTTR)</a:t>
            </a:r>
            <a:endParaRPr kumimoji="0" sz="15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Google Shape;604;p44">
            <a:extLst>
              <a:ext uri="{FF2B5EF4-FFF2-40B4-BE49-F238E27FC236}">
                <a16:creationId xmlns:a16="http://schemas.microsoft.com/office/drawing/2014/main" id="{C91EC934-F8E6-7A6A-8655-D89A63877D24}"/>
              </a:ext>
            </a:extLst>
          </p:cNvPr>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903028" y="3426872"/>
            <a:ext cx="3934479" cy="2598372"/>
          </a:xfrm>
          <a:prstGeom prst="rect">
            <a:avLst/>
          </a:prstGeom>
          <a:noFill/>
          <a:ln>
            <a:noFill/>
          </a:ln>
        </p:spPr>
      </p:pic>
      <p:pic>
        <p:nvPicPr>
          <p:cNvPr id="6" name="Picture 2" descr="Graphical user interface, application&#10;&#10;Description automatically generated">
            <a:extLst>
              <a:ext uri="{FF2B5EF4-FFF2-40B4-BE49-F238E27FC236}">
                <a16:creationId xmlns:a16="http://schemas.microsoft.com/office/drawing/2014/main" id="{A5DEA418-F332-4A81-45E8-9CAB7FE4273B}"/>
              </a:ext>
            </a:extLst>
          </p:cNvPr>
          <p:cNvPicPr>
            <a:picLocks noChangeAspect="1"/>
          </p:cNvPicPr>
          <p:nvPr/>
        </p:nvPicPr>
        <p:blipFill>
          <a:blip r:embed="rId4"/>
          <a:stretch>
            <a:fillRect/>
          </a:stretch>
        </p:blipFill>
        <p:spPr>
          <a:xfrm>
            <a:off x="7906508" y="755749"/>
            <a:ext cx="3931385" cy="2473068"/>
          </a:xfrm>
          <a:prstGeom prst="rect">
            <a:avLst/>
          </a:prstGeom>
        </p:spPr>
      </p:pic>
      <p:pic>
        <p:nvPicPr>
          <p:cNvPr id="7" name="Picture 6">
            <a:extLst>
              <a:ext uri="{FF2B5EF4-FFF2-40B4-BE49-F238E27FC236}">
                <a16:creationId xmlns:a16="http://schemas.microsoft.com/office/drawing/2014/main" id="{39786833-2A11-7731-38F3-31869EC23EF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56668" y="344737"/>
            <a:ext cx="2292450" cy="411011"/>
          </a:xfrm>
          <a:prstGeom prst="rect">
            <a:avLst/>
          </a:prstGeom>
        </p:spPr>
      </p:pic>
    </p:spTree>
    <p:extLst>
      <p:ext uri="{BB962C8B-B14F-4D97-AF65-F5344CB8AC3E}">
        <p14:creationId xmlns:p14="http://schemas.microsoft.com/office/powerpoint/2010/main" val="3702841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A5D04A03-895C-E7D0-8919-89D381EA736B}"/>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Protect SAP with the Power of Splunk Security</a:t>
            </a:r>
          </a:p>
        </p:txBody>
      </p:sp>
      <p:cxnSp>
        <p:nvCxnSpPr>
          <p:cNvPr id="2" name="Google Shape;2186;p21">
            <a:extLst>
              <a:ext uri="{FF2B5EF4-FFF2-40B4-BE49-F238E27FC236}">
                <a16:creationId xmlns:a16="http://schemas.microsoft.com/office/drawing/2014/main" id="{390E4270-47E6-38C9-C00C-4DEBE05509EB}"/>
              </a:ext>
            </a:extLst>
          </p:cNvPr>
          <p:cNvCxnSpPr/>
          <p:nvPr/>
        </p:nvCxnSpPr>
        <p:spPr>
          <a:xfrm rot="-5400000" flipH="1">
            <a:off x="1518000" y="4077275"/>
            <a:ext cx="1230600" cy="600"/>
          </a:xfrm>
          <a:prstGeom prst="bentConnector3">
            <a:avLst>
              <a:gd name="adj1" fmla="val 50000"/>
            </a:avLst>
          </a:prstGeom>
          <a:noFill/>
          <a:ln w="28575" cap="flat" cmpd="sng">
            <a:solidFill>
              <a:schemeClr val="dk1"/>
            </a:solidFill>
            <a:prstDash val="solid"/>
            <a:round/>
            <a:headEnd type="none" w="sm" len="sm"/>
            <a:tailEnd type="triangle" w="med" len="med"/>
          </a:ln>
        </p:spPr>
      </p:cxnSp>
      <p:cxnSp>
        <p:nvCxnSpPr>
          <p:cNvPr id="3" name="Google Shape;2187;p21">
            <a:extLst>
              <a:ext uri="{FF2B5EF4-FFF2-40B4-BE49-F238E27FC236}">
                <a16:creationId xmlns:a16="http://schemas.microsoft.com/office/drawing/2014/main" id="{F949BE94-38EF-4966-2E6C-A4A99714A75C}"/>
              </a:ext>
            </a:extLst>
          </p:cNvPr>
          <p:cNvCxnSpPr/>
          <p:nvPr/>
        </p:nvCxnSpPr>
        <p:spPr>
          <a:xfrm rot="-5400000" flipH="1">
            <a:off x="3423000" y="4077275"/>
            <a:ext cx="1230600" cy="600"/>
          </a:xfrm>
          <a:prstGeom prst="bentConnector3">
            <a:avLst>
              <a:gd name="adj1" fmla="val 50000"/>
            </a:avLst>
          </a:prstGeom>
          <a:noFill/>
          <a:ln w="28575" cap="flat" cmpd="sng">
            <a:solidFill>
              <a:schemeClr val="dk1"/>
            </a:solidFill>
            <a:prstDash val="solid"/>
            <a:round/>
            <a:headEnd type="none" w="sm" len="sm"/>
            <a:tailEnd type="triangle" w="med" len="med"/>
          </a:ln>
        </p:spPr>
      </p:cxnSp>
      <p:sp>
        <p:nvSpPr>
          <p:cNvPr id="4" name="Google Shape;2188;p21">
            <a:extLst>
              <a:ext uri="{FF2B5EF4-FFF2-40B4-BE49-F238E27FC236}">
                <a16:creationId xmlns:a16="http://schemas.microsoft.com/office/drawing/2014/main" id="{D5978D3A-B4EB-D761-EC0E-482237B5F1E9}"/>
              </a:ext>
            </a:extLst>
          </p:cNvPr>
          <p:cNvSpPr/>
          <p:nvPr/>
        </p:nvSpPr>
        <p:spPr>
          <a:xfrm>
            <a:off x="4655405" y="5325390"/>
            <a:ext cx="2897100" cy="10239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 name="Google Shape;2190;p21">
            <a:extLst>
              <a:ext uri="{FF2B5EF4-FFF2-40B4-BE49-F238E27FC236}">
                <a16:creationId xmlns:a16="http://schemas.microsoft.com/office/drawing/2014/main" id="{094B2B35-4D72-82E8-F3EB-04ED2530FF55}"/>
              </a:ext>
            </a:extLst>
          </p:cNvPr>
          <p:cNvSpPr txBox="1">
            <a:spLocks/>
          </p:cNvSpPr>
          <p:nvPr/>
        </p:nvSpPr>
        <p:spPr>
          <a:xfrm>
            <a:off x="381000" y="1284212"/>
            <a:ext cx="10820400" cy="281100"/>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3000"/>
              </a:lnSpc>
              <a:spcBef>
                <a:spcPts val="0"/>
              </a:spcBef>
              <a:buClr>
                <a:schemeClr val="accent1"/>
              </a:buClr>
              <a:buSzPts val="2200"/>
              <a:buFont typeface="Arial" panose="020B0604020202020204" pitchFamily="34" charset="0"/>
              <a:buNone/>
            </a:pPr>
            <a:r>
              <a:rPr lang="en-US" sz="2400"/>
              <a:t>Removing data silos with real-time, application level, security monitoring</a:t>
            </a:r>
          </a:p>
        </p:txBody>
      </p:sp>
      <p:sp>
        <p:nvSpPr>
          <p:cNvPr id="7" name="Google Shape;2191;p21">
            <a:extLst>
              <a:ext uri="{FF2B5EF4-FFF2-40B4-BE49-F238E27FC236}">
                <a16:creationId xmlns:a16="http://schemas.microsoft.com/office/drawing/2014/main" id="{65CB1AF4-1A35-5F1F-2A51-76FC8346CAFC}"/>
              </a:ext>
            </a:extLst>
          </p:cNvPr>
          <p:cNvSpPr/>
          <p:nvPr/>
        </p:nvSpPr>
        <p:spPr>
          <a:xfrm>
            <a:off x="685800" y="3067175"/>
            <a:ext cx="4876200" cy="1247400"/>
          </a:xfrm>
          <a:prstGeom prst="rect">
            <a:avLst/>
          </a:prstGeom>
          <a:solidFill>
            <a:schemeClr val="lt1"/>
          </a:solidFill>
          <a:ln>
            <a:noFill/>
          </a:ln>
          <a:effectLst>
            <a:outerShdw blurRad="127000" algn="ctr" rotWithShape="0">
              <a:srgbClr val="000000">
                <a:alpha val="34509"/>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 name="Google Shape;2192;p21">
            <a:extLst>
              <a:ext uri="{FF2B5EF4-FFF2-40B4-BE49-F238E27FC236}">
                <a16:creationId xmlns:a16="http://schemas.microsoft.com/office/drawing/2014/main" id="{9492A3B3-7489-E801-D76E-AAEE8A1A2400}"/>
              </a:ext>
            </a:extLst>
          </p:cNvPr>
          <p:cNvSpPr/>
          <p:nvPr/>
        </p:nvSpPr>
        <p:spPr>
          <a:xfrm>
            <a:off x="685800" y="2898025"/>
            <a:ext cx="4876200" cy="73800"/>
          </a:xfrm>
          <a:prstGeom prst="roundRect">
            <a:avLst>
              <a:gd name="adj" fmla="val 50000"/>
            </a:avLst>
          </a:prstGeom>
          <a:gradFill>
            <a:gsLst>
              <a:gs pos="0">
                <a:schemeClr val="accent6"/>
              </a:gs>
              <a:gs pos="10000">
                <a:schemeClr val="accent6"/>
              </a:gs>
              <a:gs pos="40000">
                <a:schemeClr val="accent2"/>
              </a:gs>
              <a:gs pos="80000">
                <a:schemeClr val="accent1"/>
              </a:gs>
              <a:gs pos="100000">
                <a:schemeClr val="accent1"/>
              </a:gs>
            </a:gsLst>
            <a:lin ang="10800025"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 name="Google Shape;2193;p21">
            <a:extLst>
              <a:ext uri="{FF2B5EF4-FFF2-40B4-BE49-F238E27FC236}">
                <a16:creationId xmlns:a16="http://schemas.microsoft.com/office/drawing/2014/main" id="{A2A2B68D-F437-42F7-A682-CB5BF42D447A}"/>
              </a:ext>
            </a:extLst>
          </p:cNvPr>
          <p:cNvSpPr txBox="1"/>
          <p:nvPr/>
        </p:nvSpPr>
        <p:spPr>
          <a:xfrm>
            <a:off x="556200" y="2356275"/>
            <a:ext cx="5159700" cy="4464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Systems, Applications &amp; Products</a:t>
            </a:r>
            <a:endParaRPr kumimoji="0" sz="2400" b="1"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 name="Google Shape;2194;p21">
            <a:extLst>
              <a:ext uri="{FF2B5EF4-FFF2-40B4-BE49-F238E27FC236}">
                <a16:creationId xmlns:a16="http://schemas.microsoft.com/office/drawing/2014/main" id="{A4D63AD3-1A3E-40D9-4B99-55C6C3292950}"/>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006802" y="5512426"/>
            <a:ext cx="2194442" cy="649889"/>
          </a:xfrm>
          <a:prstGeom prst="rect">
            <a:avLst/>
          </a:prstGeom>
          <a:noFill/>
          <a:ln>
            <a:noFill/>
          </a:ln>
        </p:spPr>
      </p:pic>
      <p:cxnSp>
        <p:nvCxnSpPr>
          <p:cNvPr id="11" name="Google Shape;2195;p21">
            <a:extLst>
              <a:ext uri="{FF2B5EF4-FFF2-40B4-BE49-F238E27FC236}">
                <a16:creationId xmlns:a16="http://schemas.microsoft.com/office/drawing/2014/main" id="{D44A2002-4747-D21F-9972-5F35BD23AC78}"/>
              </a:ext>
            </a:extLst>
          </p:cNvPr>
          <p:cNvCxnSpPr>
            <a:stCxn id="108" idx="2"/>
            <a:endCxn id="4" idx="1"/>
          </p:cNvCxnSpPr>
          <p:nvPr/>
        </p:nvCxnSpPr>
        <p:spPr>
          <a:xfrm rot="-5400000" flipH="1">
            <a:off x="3479875" y="4661925"/>
            <a:ext cx="770700" cy="1580100"/>
          </a:xfrm>
          <a:prstGeom prst="bentConnector2">
            <a:avLst/>
          </a:prstGeom>
          <a:noFill/>
          <a:ln w="28575" cap="flat" cmpd="sng">
            <a:solidFill>
              <a:schemeClr val="dk1"/>
            </a:solidFill>
            <a:prstDash val="solid"/>
            <a:round/>
            <a:headEnd type="none" w="sm" len="sm"/>
            <a:tailEnd type="triangle" w="med" len="med"/>
          </a:ln>
        </p:spPr>
      </p:cxnSp>
      <p:grpSp>
        <p:nvGrpSpPr>
          <p:cNvPr id="12" name="Google Shape;2197;p21">
            <a:extLst>
              <a:ext uri="{FF2B5EF4-FFF2-40B4-BE49-F238E27FC236}">
                <a16:creationId xmlns:a16="http://schemas.microsoft.com/office/drawing/2014/main" id="{55FCFC76-594B-558B-3353-272AB05EB74E}"/>
              </a:ext>
            </a:extLst>
          </p:cNvPr>
          <p:cNvGrpSpPr/>
          <p:nvPr/>
        </p:nvGrpSpPr>
        <p:grpSpPr>
          <a:xfrm>
            <a:off x="1431278" y="3152673"/>
            <a:ext cx="3576293" cy="1076193"/>
            <a:chOff x="1231142" y="7254999"/>
            <a:chExt cx="4453665" cy="1340216"/>
          </a:xfrm>
        </p:grpSpPr>
        <p:sp>
          <p:nvSpPr>
            <p:cNvPr id="13" name="Google Shape;2198;p21">
              <a:extLst>
                <a:ext uri="{FF2B5EF4-FFF2-40B4-BE49-F238E27FC236}">
                  <a16:creationId xmlns:a16="http://schemas.microsoft.com/office/drawing/2014/main" id="{CEC03530-5BA2-4D58-C54A-A97E008AA409}"/>
                </a:ext>
              </a:extLst>
            </p:cNvPr>
            <p:cNvSpPr/>
            <p:nvPr/>
          </p:nvSpPr>
          <p:spPr>
            <a:xfrm>
              <a:off x="1976900" y="7254999"/>
              <a:ext cx="788100" cy="5772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900" b="0" i="0" u="none" strike="noStrike" kern="0" cap="none" spc="0" normalizeH="0" baseline="0" noProof="0">
                  <a:ln>
                    <a:noFill/>
                  </a:ln>
                  <a:solidFill>
                    <a:srgbClr val="000000"/>
                  </a:solidFill>
                  <a:effectLst/>
                  <a:uLnTx/>
                  <a:uFillTx/>
                  <a:latin typeface="Arial"/>
                  <a:ea typeface="Arial"/>
                  <a:cs typeface="Arial"/>
                  <a:sym typeface="Arial"/>
                </a:rPr>
                <a:t>ECC</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 name="Google Shape;2199;p21">
              <a:extLst>
                <a:ext uri="{FF2B5EF4-FFF2-40B4-BE49-F238E27FC236}">
                  <a16:creationId xmlns:a16="http://schemas.microsoft.com/office/drawing/2014/main" id="{E78DD8A3-5F96-B2F6-54E0-3B740989058C}"/>
                </a:ext>
              </a:extLst>
            </p:cNvPr>
            <p:cNvSpPr/>
            <p:nvPr/>
          </p:nvSpPr>
          <p:spPr>
            <a:xfrm>
              <a:off x="2952567" y="7254999"/>
              <a:ext cx="788100" cy="5772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900" b="0" i="0" u="none" strike="noStrike" kern="0" cap="none" spc="0" normalizeH="0" baseline="0" noProof="0">
                  <a:ln>
                    <a:noFill/>
                  </a:ln>
                  <a:solidFill>
                    <a:srgbClr val="000000"/>
                  </a:solidFill>
                  <a:effectLst/>
                  <a:uLnTx/>
                  <a:uFillTx/>
                  <a:latin typeface="Arial"/>
                  <a:ea typeface="Arial"/>
                  <a:cs typeface="Arial"/>
                  <a:sym typeface="Arial"/>
                </a:rPr>
                <a:t>BW</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 name="Google Shape;2200;p21">
              <a:extLst>
                <a:ext uri="{FF2B5EF4-FFF2-40B4-BE49-F238E27FC236}">
                  <a16:creationId xmlns:a16="http://schemas.microsoft.com/office/drawing/2014/main" id="{CFEE7DFD-7B1F-4EFD-AFCF-A1F35B4A8596}"/>
                </a:ext>
              </a:extLst>
            </p:cNvPr>
            <p:cNvSpPr/>
            <p:nvPr/>
          </p:nvSpPr>
          <p:spPr>
            <a:xfrm>
              <a:off x="3928200" y="7254999"/>
              <a:ext cx="788100" cy="5772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900" b="0" i="0" u="none" strike="noStrike" kern="0" cap="none" spc="0" normalizeH="0" baseline="0" noProof="0">
                  <a:ln>
                    <a:noFill/>
                  </a:ln>
                  <a:solidFill>
                    <a:srgbClr val="000000"/>
                  </a:solidFill>
                  <a:effectLst/>
                  <a:uLnTx/>
                  <a:uFillTx/>
                  <a:latin typeface="Arial"/>
                  <a:ea typeface="Arial"/>
                  <a:cs typeface="Arial"/>
                  <a:sym typeface="Arial"/>
                </a:rPr>
                <a:t>SRM</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 name="Google Shape;2201;p21">
              <a:extLst>
                <a:ext uri="{FF2B5EF4-FFF2-40B4-BE49-F238E27FC236}">
                  <a16:creationId xmlns:a16="http://schemas.microsoft.com/office/drawing/2014/main" id="{AD7BB2F1-3A43-4091-ADF1-E5574503948D}"/>
                </a:ext>
              </a:extLst>
            </p:cNvPr>
            <p:cNvSpPr/>
            <p:nvPr/>
          </p:nvSpPr>
          <p:spPr>
            <a:xfrm>
              <a:off x="4896100" y="7254999"/>
              <a:ext cx="788100" cy="5772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900" b="0" i="0" u="none" strike="noStrike" kern="0" cap="none" spc="0" normalizeH="0" baseline="0" noProof="0">
                  <a:ln>
                    <a:noFill/>
                  </a:ln>
                  <a:solidFill>
                    <a:srgbClr val="000000"/>
                  </a:solidFill>
                  <a:effectLst/>
                  <a:uLnTx/>
                  <a:uFillTx/>
                  <a:latin typeface="Arial"/>
                  <a:ea typeface="Arial"/>
                  <a:cs typeface="Arial"/>
                  <a:sym typeface="Arial"/>
                </a:rPr>
                <a:t>CRM</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 name="Google Shape;2202;p21">
              <a:extLst>
                <a:ext uri="{FF2B5EF4-FFF2-40B4-BE49-F238E27FC236}">
                  <a16:creationId xmlns:a16="http://schemas.microsoft.com/office/drawing/2014/main" id="{A23A12CB-A233-C07A-7483-3D836A2C5F31}"/>
                </a:ext>
              </a:extLst>
            </p:cNvPr>
            <p:cNvSpPr/>
            <p:nvPr/>
          </p:nvSpPr>
          <p:spPr>
            <a:xfrm>
              <a:off x="1231142" y="7944515"/>
              <a:ext cx="776100" cy="650700"/>
            </a:xfrm>
            <a:prstGeom prst="can">
              <a:avLst>
                <a:gd name="adj" fmla="val 25000"/>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900" b="0" i="0" u="none" strike="noStrike" kern="0" cap="none" spc="0" normalizeH="0" baseline="0" noProof="0">
                  <a:ln>
                    <a:noFill/>
                  </a:ln>
                  <a:solidFill>
                    <a:srgbClr val="000000"/>
                  </a:solidFill>
                  <a:effectLst/>
                  <a:uLnTx/>
                  <a:uFillTx/>
                  <a:latin typeface="Arial"/>
                  <a:ea typeface="Arial"/>
                  <a:cs typeface="Arial"/>
                  <a:sym typeface="Arial"/>
                </a:rPr>
                <a:t>Hana</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 name="Google Shape;2203;p21">
              <a:extLst>
                <a:ext uri="{FF2B5EF4-FFF2-40B4-BE49-F238E27FC236}">
                  <a16:creationId xmlns:a16="http://schemas.microsoft.com/office/drawing/2014/main" id="{8D87BDF1-6576-546D-8412-B414518D658D}"/>
                </a:ext>
              </a:extLst>
            </p:cNvPr>
            <p:cNvSpPr/>
            <p:nvPr/>
          </p:nvSpPr>
          <p:spPr>
            <a:xfrm>
              <a:off x="2135642" y="7944515"/>
              <a:ext cx="788100" cy="650700"/>
            </a:xfrm>
            <a:prstGeom prst="can">
              <a:avLst>
                <a:gd name="adj" fmla="val 25000"/>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900" b="0" i="0" u="none" strike="noStrike" kern="0" cap="none" spc="0" normalizeH="0" baseline="0" noProof="0">
                  <a:ln>
                    <a:noFill/>
                  </a:ln>
                  <a:solidFill>
                    <a:srgbClr val="000000"/>
                  </a:solidFill>
                  <a:effectLst/>
                  <a:uLnTx/>
                  <a:uFillTx/>
                  <a:latin typeface="Arial"/>
                  <a:ea typeface="Arial"/>
                  <a:cs typeface="Arial"/>
                  <a:sym typeface="Arial"/>
                </a:rPr>
                <a:t>Oracle</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 name="Google Shape;2204;p21">
              <a:extLst>
                <a:ext uri="{FF2B5EF4-FFF2-40B4-BE49-F238E27FC236}">
                  <a16:creationId xmlns:a16="http://schemas.microsoft.com/office/drawing/2014/main" id="{13085F01-7F68-0FA0-EF26-8F6F4BB17D09}"/>
                </a:ext>
              </a:extLst>
            </p:cNvPr>
            <p:cNvSpPr/>
            <p:nvPr/>
          </p:nvSpPr>
          <p:spPr>
            <a:xfrm>
              <a:off x="3052041" y="7944515"/>
              <a:ext cx="788100" cy="650700"/>
            </a:xfrm>
            <a:prstGeom prst="can">
              <a:avLst>
                <a:gd name="adj" fmla="val 25000"/>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900" b="0" i="0" u="none" strike="noStrike" kern="0" cap="none" spc="0" normalizeH="0" baseline="0" noProof="0">
                  <a:ln>
                    <a:noFill/>
                  </a:ln>
                  <a:solidFill>
                    <a:srgbClr val="000000"/>
                  </a:solidFill>
                  <a:effectLst/>
                  <a:uLnTx/>
                  <a:uFillTx/>
                  <a:latin typeface="Arial"/>
                  <a:ea typeface="Arial"/>
                  <a:cs typeface="Arial"/>
                  <a:sym typeface="Arial"/>
                </a:rPr>
                <a:t>SQL</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 name="Google Shape;2205;p21">
              <a:extLst>
                <a:ext uri="{FF2B5EF4-FFF2-40B4-BE49-F238E27FC236}">
                  <a16:creationId xmlns:a16="http://schemas.microsoft.com/office/drawing/2014/main" id="{44ECE8DA-3FCA-0636-81D6-355B19530082}"/>
                </a:ext>
              </a:extLst>
            </p:cNvPr>
            <p:cNvSpPr/>
            <p:nvPr/>
          </p:nvSpPr>
          <p:spPr>
            <a:xfrm>
              <a:off x="3974375" y="7944515"/>
              <a:ext cx="788100" cy="650700"/>
            </a:xfrm>
            <a:prstGeom prst="can">
              <a:avLst>
                <a:gd name="adj" fmla="val 25000"/>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900" b="0" i="0" u="none" strike="noStrike" kern="0" cap="none" spc="0" normalizeH="0" baseline="0" noProof="0">
                  <a:ln>
                    <a:noFill/>
                  </a:ln>
                  <a:solidFill>
                    <a:srgbClr val="000000"/>
                  </a:solidFill>
                  <a:effectLst/>
                  <a:uLnTx/>
                  <a:uFillTx/>
                  <a:latin typeface="Arial"/>
                  <a:ea typeface="Arial"/>
                  <a:cs typeface="Arial"/>
                  <a:sym typeface="Arial"/>
                </a:rPr>
                <a:t>MaxDB</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 name="Google Shape;2206;p21">
              <a:extLst>
                <a:ext uri="{FF2B5EF4-FFF2-40B4-BE49-F238E27FC236}">
                  <a16:creationId xmlns:a16="http://schemas.microsoft.com/office/drawing/2014/main" id="{72094ED9-9FEF-925B-DD9C-32D01487E3AA}"/>
                </a:ext>
              </a:extLst>
            </p:cNvPr>
            <p:cNvSpPr/>
            <p:nvPr/>
          </p:nvSpPr>
          <p:spPr>
            <a:xfrm>
              <a:off x="4896707" y="7944515"/>
              <a:ext cx="788100" cy="650700"/>
            </a:xfrm>
            <a:prstGeom prst="can">
              <a:avLst>
                <a:gd name="adj" fmla="val 25000"/>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900" b="0" i="0" u="none" strike="noStrike" kern="0" cap="none" spc="0" normalizeH="0" baseline="0" noProof="0">
                  <a:ln>
                    <a:noFill/>
                  </a:ln>
                  <a:solidFill>
                    <a:srgbClr val="000000"/>
                  </a:solidFill>
                  <a:effectLst/>
                  <a:uLnTx/>
                  <a:uFillTx/>
                  <a:latin typeface="Arial"/>
                  <a:ea typeface="Arial"/>
                  <a:cs typeface="Arial"/>
                  <a:sym typeface="Arial"/>
                </a:rPr>
                <a:t>DB2</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2" name="Google Shape;2207;p21">
            <a:extLst>
              <a:ext uri="{FF2B5EF4-FFF2-40B4-BE49-F238E27FC236}">
                <a16:creationId xmlns:a16="http://schemas.microsoft.com/office/drawing/2014/main" id="{FE4DB2D0-8A92-6E68-B095-BC3D39835FD1}"/>
              </a:ext>
            </a:extLst>
          </p:cNvPr>
          <p:cNvSpPr/>
          <p:nvPr/>
        </p:nvSpPr>
        <p:spPr>
          <a:xfrm>
            <a:off x="6353350" y="3067175"/>
            <a:ext cx="5159700" cy="1247400"/>
          </a:xfrm>
          <a:prstGeom prst="rect">
            <a:avLst/>
          </a:prstGeom>
          <a:solidFill>
            <a:schemeClr val="lt1"/>
          </a:solidFill>
          <a:ln>
            <a:noFill/>
          </a:ln>
          <a:effectLst>
            <a:outerShdw blurRad="127000" algn="ctr" rotWithShape="0">
              <a:srgbClr val="000000">
                <a:alpha val="34509"/>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 name="Google Shape;2208;p21">
            <a:extLst>
              <a:ext uri="{FF2B5EF4-FFF2-40B4-BE49-F238E27FC236}">
                <a16:creationId xmlns:a16="http://schemas.microsoft.com/office/drawing/2014/main" id="{9F30BABD-C36A-3BCA-8085-2EEEA059E746}"/>
              </a:ext>
            </a:extLst>
          </p:cNvPr>
          <p:cNvSpPr/>
          <p:nvPr/>
        </p:nvSpPr>
        <p:spPr>
          <a:xfrm>
            <a:off x="6399500" y="2898025"/>
            <a:ext cx="5113500" cy="73800"/>
          </a:xfrm>
          <a:prstGeom prst="roundRect">
            <a:avLst>
              <a:gd name="adj" fmla="val 50000"/>
            </a:avLst>
          </a:prstGeom>
          <a:gradFill>
            <a:gsLst>
              <a:gs pos="0">
                <a:schemeClr val="accent6"/>
              </a:gs>
              <a:gs pos="10000">
                <a:schemeClr val="accent6"/>
              </a:gs>
              <a:gs pos="40000">
                <a:schemeClr val="accent2"/>
              </a:gs>
              <a:gs pos="80000">
                <a:schemeClr val="accent1"/>
              </a:gs>
              <a:gs pos="100000">
                <a:schemeClr val="accent1"/>
              </a:gs>
            </a:gsLst>
            <a:lin ang="10800025"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4" name="Google Shape;2209;p21">
            <a:extLst>
              <a:ext uri="{FF2B5EF4-FFF2-40B4-BE49-F238E27FC236}">
                <a16:creationId xmlns:a16="http://schemas.microsoft.com/office/drawing/2014/main" id="{AFB82FC6-F55E-FE7F-E2E8-2FC45A1A21F1}"/>
              </a:ext>
            </a:extLst>
          </p:cNvPr>
          <p:cNvSpPr txBox="1"/>
          <p:nvPr/>
        </p:nvSpPr>
        <p:spPr>
          <a:xfrm>
            <a:off x="6399501" y="2361698"/>
            <a:ext cx="5159700" cy="4464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Additional Security Data Sources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5" name="Google Shape;2210;p21">
            <a:extLst>
              <a:ext uri="{FF2B5EF4-FFF2-40B4-BE49-F238E27FC236}">
                <a16:creationId xmlns:a16="http://schemas.microsoft.com/office/drawing/2014/main" id="{3E78130F-56BD-D982-2163-8713F15ED20C}"/>
              </a:ext>
            </a:extLst>
          </p:cNvPr>
          <p:cNvCxnSpPr>
            <a:stCxn id="22" idx="2"/>
            <a:endCxn id="4" idx="3"/>
          </p:cNvCxnSpPr>
          <p:nvPr/>
        </p:nvCxnSpPr>
        <p:spPr>
          <a:xfrm rot="5400000">
            <a:off x="7481500" y="4385675"/>
            <a:ext cx="1522800" cy="1380600"/>
          </a:xfrm>
          <a:prstGeom prst="bentConnector2">
            <a:avLst/>
          </a:prstGeom>
          <a:noFill/>
          <a:ln w="28575" cap="flat" cmpd="sng">
            <a:solidFill>
              <a:schemeClr val="dk1"/>
            </a:solidFill>
            <a:prstDash val="solid"/>
            <a:round/>
            <a:headEnd type="none" w="sm" len="sm"/>
            <a:tailEnd type="triangle" w="med" len="med"/>
          </a:ln>
        </p:spPr>
      </p:cxnSp>
      <p:grpSp>
        <p:nvGrpSpPr>
          <p:cNvPr id="26" name="Google Shape;2211;p21">
            <a:extLst>
              <a:ext uri="{FF2B5EF4-FFF2-40B4-BE49-F238E27FC236}">
                <a16:creationId xmlns:a16="http://schemas.microsoft.com/office/drawing/2014/main" id="{21EB2DE4-0F26-0069-9C48-3DC2C37D13C2}"/>
              </a:ext>
            </a:extLst>
          </p:cNvPr>
          <p:cNvGrpSpPr/>
          <p:nvPr/>
        </p:nvGrpSpPr>
        <p:grpSpPr>
          <a:xfrm>
            <a:off x="10625231" y="3734818"/>
            <a:ext cx="285110" cy="349616"/>
            <a:chOff x="9295503" y="621734"/>
            <a:chExt cx="247470" cy="297292"/>
          </a:xfrm>
        </p:grpSpPr>
        <p:sp>
          <p:nvSpPr>
            <p:cNvPr id="27" name="Google Shape;2212;p21">
              <a:extLst>
                <a:ext uri="{FF2B5EF4-FFF2-40B4-BE49-F238E27FC236}">
                  <a16:creationId xmlns:a16="http://schemas.microsoft.com/office/drawing/2014/main" id="{54A5E8FB-570B-CEDC-9C99-315DCDAED362}"/>
                </a:ext>
              </a:extLst>
            </p:cNvPr>
            <p:cNvSpPr/>
            <p:nvPr/>
          </p:nvSpPr>
          <p:spPr>
            <a:xfrm>
              <a:off x="9349437" y="748839"/>
              <a:ext cx="139603" cy="139768"/>
            </a:xfrm>
            <a:custGeom>
              <a:avLst/>
              <a:gdLst/>
              <a:ahLst/>
              <a:cxnLst/>
              <a:rect l="l" t="t" r="r" b="b"/>
              <a:pathLst>
                <a:path w="359" h="360" extrusionOk="0">
                  <a:moveTo>
                    <a:pt x="180" y="0"/>
                  </a:moveTo>
                  <a:cubicBezTo>
                    <a:pt x="80" y="0"/>
                    <a:pt x="0" y="81"/>
                    <a:pt x="0" y="180"/>
                  </a:cubicBezTo>
                  <a:cubicBezTo>
                    <a:pt x="0" y="279"/>
                    <a:pt x="80" y="360"/>
                    <a:pt x="180" y="360"/>
                  </a:cubicBezTo>
                  <a:cubicBezTo>
                    <a:pt x="279" y="360"/>
                    <a:pt x="359" y="279"/>
                    <a:pt x="359" y="180"/>
                  </a:cubicBezTo>
                  <a:cubicBezTo>
                    <a:pt x="359" y="81"/>
                    <a:pt x="279" y="0"/>
                    <a:pt x="180" y="0"/>
                  </a:cubicBezTo>
                  <a:close/>
                  <a:moveTo>
                    <a:pt x="180" y="328"/>
                  </a:moveTo>
                  <a:cubicBezTo>
                    <a:pt x="98" y="328"/>
                    <a:pt x="32" y="262"/>
                    <a:pt x="32" y="180"/>
                  </a:cubicBezTo>
                  <a:cubicBezTo>
                    <a:pt x="32" y="99"/>
                    <a:pt x="98" y="32"/>
                    <a:pt x="180" y="32"/>
                  </a:cubicBezTo>
                  <a:cubicBezTo>
                    <a:pt x="261" y="32"/>
                    <a:pt x="327" y="99"/>
                    <a:pt x="327" y="180"/>
                  </a:cubicBezTo>
                  <a:cubicBezTo>
                    <a:pt x="327" y="262"/>
                    <a:pt x="261" y="328"/>
                    <a:pt x="180" y="32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 name="Google Shape;2213;p21">
              <a:extLst>
                <a:ext uri="{FF2B5EF4-FFF2-40B4-BE49-F238E27FC236}">
                  <a16:creationId xmlns:a16="http://schemas.microsoft.com/office/drawing/2014/main" id="{CEC3D125-9307-092E-BB9B-945838C46799}"/>
                </a:ext>
              </a:extLst>
            </p:cNvPr>
            <p:cNvSpPr/>
            <p:nvPr/>
          </p:nvSpPr>
          <p:spPr>
            <a:xfrm>
              <a:off x="9295503" y="621734"/>
              <a:ext cx="247470" cy="297292"/>
            </a:xfrm>
            <a:custGeom>
              <a:avLst/>
              <a:gdLst/>
              <a:ahLst/>
              <a:cxnLst/>
              <a:rect l="l" t="t" r="r" b="b"/>
              <a:pathLst>
                <a:path w="637" h="765" extrusionOk="0">
                  <a:moveTo>
                    <a:pt x="589" y="252"/>
                  </a:moveTo>
                  <a:cubicBezTo>
                    <a:pt x="499" y="252"/>
                    <a:pt x="499" y="252"/>
                    <a:pt x="499" y="252"/>
                  </a:cubicBezTo>
                  <a:cubicBezTo>
                    <a:pt x="499" y="180"/>
                    <a:pt x="499" y="180"/>
                    <a:pt x="499" y="180"/>
                  </a:cubicBezTo>
                  <a:cubicBezTo>
                    <a:pt x="499" y="81"/>
                    <a:pt x="418" y="0"/>
                    <a:pt x="319" y="0"/>
                  </a:cubicBezTo>
                  <a:cubicBezTo>
                    <a:pt x="219" y="0"/>
                    <a:pt x="139" y="81"/>
                    <a:pt x="139" y="180"/>
                  </a:cubicBezTo>
                  <a:cubicBezTo>
                    <a:pt x="139" y="252"/>
                    <a:pt x="139" y="252"/>
                    <a:pt x="139" y="252"/>
                  </a:cubicBezTo>
                  <a:cubicBezTo>
                    <a:pt x="48" y="252"/>
                    <a:pt x="48" y="252"/>
                    <a:pt x="48" y="252"/>
                  </a:cubicBezTo>
                  <a:cubicBezTo>
                    <a:pt x="22" y="252"/>
                    <a:pt x="0" y="273"/>
                    <a:pt x="0" y="300"/>
                  </a:cubicBezTo>
                  <a:cubicBezTo>
                    <a:pt x="0" y="717"/>
                    <a:pt x="0" y="717"/>
                    <a:pt x="0" y="717"/>
                  </a:cubicBezTo>
                  <a:cubicBezTo>
                    <a:pt x="0" y="744"/>
                    <a:pt x="22" y="765"/>
                    <a:pt x="48" y="765"/>
                  </a:cubicBezTo>
                  <a:cubicBezTo>
                    <a:pt x="589" y="765"/>
                    <a:pt x="589" y="765"/>
                    <a:pt x="589" y="765"/>
                  </a:cubicBezTo>
                  <a:cubicBezTo>
                    <a:pt x="615" y="765"/>
                    <a:pt x="637" y="744"/>
                    <a:pt x="637" y="717"/>
                  </a:cubicBezTo>
                  <a:cubicBezTo>
                    <a:pt x="637" y="300"/>
                    <a:pt x="637" y="300"/>
                    <a:pt x="637" y="300"/>
                  </a:cubicBezTo>
                  <a:cubicBezTo>
                    <a:pt x="637" y="273"/>
                    <a:pt x="615" y="252"/>
                    <a:pt x="589" y="252"/>
                  </a:cubicBezTo>
                  <a:close/>
                  <a:moveTo>
                    <a:pt x="171" y="180"/>
                  </a:moveTo>
                  <a:cubicBezTo>
                    <a:pt x="171" y="98"/>
                    <a:pt x="237" y="32"/>
                    <a:pt x="319" y="32"/>
                  </a:cubicBezTo>
                  <a:cubicBezTo>
                    <a:pt x="400" y="32"/>
                    <a:pt x="467" y="98"/>
                    <a:pt x="467" y="180"/>
                  </a:cubicBezTo>
                  <a:cubicBezTo>
                    <a:pt x="467" y="252"/>
                    <a:pt x="467" y="252"/>
                    <a:pt x="467" y="252"/>
                  </a:cubicBezTo>
                  <a:cubicBezTo>
                    <a:pt x="171" y="252"/>
                    <a:pt x="171" y="252"/>
                    <a:pt x="171" y="252"/>
                  </a:cubicBezTo>
                  <a:lnTo>
                    <a:pt x="171" y="180"/>
                  </a:lnTo>
                  <a:close/>
                  <a:moveTo>
                    <a:pt x="605" y="717"/>
                  </a:moveTo>
                  <a:cubicBezTo>
                    <a:pt x="605" y="726"/>
                    <a:pt x="598" y="733"/>
                    <a:pt x="589" y="733"/>
                  </a:cubicBezTo>
                  <a:cubicBezTo>
                    <a:pt x="48" y="733"/>
                    <a:pt x="48" y="733"/>
                    <a:pt x="48" y="733"/>
                  </a:cubicBezTo>
                  <a:cubicBezTo>
                    <a:pt x="39" y="733"/>
                    <a:pt x="32" y="726"/>
                    <a:pt x="32" y="717"/>
                  </a:cubicBezTo>
                  <a:cubicBezTo>
                    <a:pt x="32" y="300"/>
                    <a:pt x="32" y="300"/>
                    <a:pt x="32" y="300"/>
                  </a:cubicBezTo>
                  <a:cubicBezTo>
                    <a:pt x="32" y="291"/>
                    <a:pt x="39" y="284"/>
                    <a:pt x="48" y="284"/>
                  </a:cubicBezTo>
                  <a:cubicBezTo>
                    <a:pt x="589" y="284"/>
                    <a:pt x="589" y="284"/>
                    <a:pt x="589" y="284"/>
                  </a:cubicBezTo>
                  <a:cubicBezTo>
                    <a:pt x="598" y="284"/>
                    <a:pt x="605" y="291"/>
                    <a:pt x="605" y="300"/>
                  </a:cubicBezTo>
                  <a:lnTo>
                    <a:pt x="605" y="717"/>
                  </a:ln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 name="Google Shape;2214;p21">
              <a:extLst>
                <a:ext uri="{FF2B5EF4-FFF2-40B4-BE49-F238E27FC236}">
                  <a16:creationId xmlns:a16="http://schemas.microsoft.com/office/drawing/2014/main" id="{885686E3-9D9B-F406-E1A7-679242CD15E9}"/>
                </a:ext>
              </a:extLst>
            </p:cNvPr>
            <p:cNvSpPr/>
            <p:nvPr/>
          </p:nvSpPr>
          <p:spPr>
            <a:xfrm>
              <a:off x="9394984" y="779588"/>
              <a:ext cx="48508" cy="79092"/>
            </a:xfrm>
            <a:custGeom>
              <a:avLst/>
              <a:gdLst/>
              <a:ahLst/>
              <a:cxnLst/>
              <a:rect l="l" t="t" r="r" b="b"/>
              <a:pathLst>
                <a:path w="125" h="204" extrusionOk="0">
                  <a:moveTo>
                    <a:pt x="63" y="0"/>
                  </a:moveTo>
                  <a:cubicBezTo>
                    <a:pt x="28" y="0"/>
                    <a:pt x="0" y="28"/>
                    <a:pt x="0" y="62"/>
                  </a:cubicBezTo>
                  <a:cubicBezTo>
                    <a:pt x="0" y="91"/>
                    <a:pt x="20" y="115"/>
                    <a:pt x="47" y="122"/>
                  </a:cubicBezTo>
                  <a:cubicBezTo>
                    <a:pt x="47" y="188"/>
                    <a:pt x="47" y="188"/>
                    <a:pt x="47" y="188"/>
                  </a:cubicBezTo>
                  <a:cubicBezTo>
                    <a:pt x="47" y="197"/>
                    <a:pt x="54" y="204"/>
                    <a:pt x="63" y="204"/>
                  </a:cubicBezTo>
                  <a:cubicBezTo>
                    <a:pt x="71" y="204"/>
                    <a:pt x="79" y="197"/>
                    <a:pt x="79" y="188"/>
                  </a:cubicBezTo>
                  <a:cubicBezTo>
                    <a:pt x="79" y="122"/>
                    <a:pt x="79" y="122"/>
                    <a:pt x="79" y="122"/>
                  </a:cubicBezTo>
                  <a:cubicBezTo>
                    <a:pt x="105" y="115"/>
                    <a:pt x="125" y="91"/>
                    <a:pt x="125" y="62"/>
                  </a:cubicBezTo>
                  <a:cubicBezTo>
                    <a:pt x="125" y="28"/>
                    <a:pt x="97" y="0"/>
                    <a:pt x="63" y="0"/>
                  </a:cubicBezTo>
                  <a:close/>
                  <a:moveTo>
                    <a:pt x="63" y="92"/>
                  </a:moveTo>
                  <a:cubicBezTo>
                    <a:pt x="46" y="92"/>
                    <a:pt x="32" y="79"/>
                    <a:pt x="32" y="62"/>
                  </a:cubicBezTo>
                  <a:cubicBezTo>
                    <a:pt x="32" y="46"/>
                    <a:pt x="46" y="32"/>
                    <a:pt x="63" y="32"/>
                  </a:cubicBezTo>
                  <a:cubicBezTo>
                    <a:pt x="79" y="32"/>
                    <a:pt x="93" y="46"/>
                    <a:pt x="93" y="62"/>
                  </a:cubicBezTo>
                  <a:cubicBezTo>
                    <a:pt x="93" y="79"/>
                    <a:pt x="79" y="92"/>
                    <a:pt x="63" y="9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0" name="Google Shape;2215;p21">
            <a:extLst>
              <a:ext uri="{FF2B5EF4-FFF2-40B4-BE49-F238E27FC236}">
                <a16:creationId xmlns:a16="http://schemas.microsoft.com/office/drawing/2014/main" id="{2FA78690-947F-8A67-E018-EDB188147D36}"/>
              </a:ext>
            </a:extLst>
          </p:cNvPr>
          <p:cNvGrpSpPr/>
          <p:nvPr/>
        </p:nvGrpSpPr>
        <p:grpSpPr>
          <a:xfrm>
            <a:off x="8281034" y="3286690"/>
            <a:ext cx="329491" cy="359613"/>
            <a:chOff x="7077140" y="2406147"/>
            <a:chExt cx="346068" cy="336369"/>
          </a:xfrm>
        </p:grpSpPr>
        <p:sp>
          <p:nvSpPr>
            <p:cNvPr id="31" name="Google Shape;2216;p21">
              <a:extLst>
                <a:ext uri="{FF2B5EF4-FFF2-40B4-BE49-F238E27FC236}">
                  <a16:creationId xmlns:a16="http://schemas.microsoft.com/office/drawing/2014/main" id="{75808F85-0947-CAC4-DCAD-290B3DB85CE2}"/>
                </a:ext>
              </a:extLst>
            </p:cNvPr>
            <p:cNvSpPr/>
            <p:nvPr/>
          </p:nvSpPr>
          <p:spPr>
            <a:xfrm>
              <a:off x="7077140" y="2406147"/>
              <a:ext cx="215602" cy="296270"/>
            </a:xfrm>
            <a:custGeom>
              <a:avLst/>
              <a:gdLst/>
              <a:ahLst/>
              <a:cxnLst/>
              <a:rect l="l" t="t" r="r" b="b"/>
              <a:pathLst>
                <a:path w="1946" h="2675" extrusionOk="0">
                  <a:moveTo>
                    <a:pt x="1736" y="0"/>
                  </a:moveTo>
                  <a:cubicBezTo>
                    <a:pt x="210" y="0"/>
                    <a:pt x="210" y="0"/>
                    <a:pt x="210" y="0"/>
                  </a:cubicBezTo>
                  <a:cubicBezTo>
                    <a:pt x="94" y="0"/>
                    <a:pt x="0" y="94"/>
                    <a:pt x="0" y="210"/>
                  </a:cubicBezTo>
                  <a:cubicBezTo>
                    <a:pt x="0" y="2465"/>
                    <a:pt x="0" y="2465"/>
                    <a:pt x="0" y="2465"/>
                  </a:cubicBezTo>
                  <a:cubicBezTo>
                    <a:pt x="0" y="2581"/>
                    <a:pt x="94" y="2675"/>
                    <a:pt x="210" y="2675"/>
                  </a:cubicBezTo>
                  <a:cubicBezTo>
                    <a:pt x="1736" y="2675"/>
                    <a:pt x="1736" y="2675"/>
                    <a:pt x="1736" y="2675"/>
                  </a:cubicBezTo>
                  <a:cubicBezTo>
                    <a:pt x="1852" y="2675"/>
                    <a:pt x="1946" y="2581"/>
                    <a:pt x="1946" y="2465"/>
                  </a:cubicBezTo>
                  <a:cubicBezTo>
                    <a:pt x="1946" y="210"/>
                    <a:pt x="1946" y="210"/>
                    <a:pt x="1946" y="210"/>
                  </a:cubicBezTo>
                  <a:cubicBezTo>
                    <a:pt x="1946" y="94"/>
                    <a:pt x="1852" y="0"/>
                    <a:pt x="1736" y="0"/>
                  </a:cubicBezTo>
                  <a:close/>
                  <a:moveTo>
                    <a:pt x="100" y="491"/>
                  </a:moveTo>
                  <a:cubicBezTo>
                    <a:pt x="1846" y="491"/>
                    <a:pt x="1846" y="491"/>
                    <a:pt x="1846" y="491"/>
                  </a:cubicBezTo>
                  <a:cubicBezTo>
                    <a:pt x="1846" y="2041"/>
                    <a:pt x="1846" y="2041"/>
                    <a:pt x="1846" y="2041"/>
                  </a:cubicBezTo>
                  <a:cubicBezTo>
                    <a:pt x="100" y="2041"/>
                    <a:pt x="100" y="2041"/>
                    <a:pt x="100" y="2041"/>
                  </a:cubicBezTo>
                  <a:lnTo>
                    <a:pt x="100" y="491"/>
                  </a:lnTo>
                  <a:close/>
                  <a:moveTo>
                    <a:pt x="210" y="100"/>
                  </a:moveTo>
                  <a:cubicBezTo>
                    <a:pt x="1736" y="100"/>
                    <a:pt x="1736" y="100"/>
                    <a:pt x="1736" y="100"/>
                  </a:cubicBezTo>
                  <a:cubicBezTo>
                    <a:pt x="1797" y="100"/>
                    <a:pt x="1846" y="149"/>
                    <a:pt x="1846" y="210"/>
                  </a:cubicBezTo>
                  <a:cubicBezTo>
                    <a:pt x="1846" y="391"/>
                    <a:pt x="1846" y="391"/>
                    <a:pt x="1846" y="391"/>
                  </a:cubicBezTo>
                  <a:cubicBezTo>
                    <a:pt x="100" y="391"/>
                    <a:pt x="100" y="391"/>
                    <a:pt x="100" y="391"/>
                  </a:cubicBezTo>
                  <a:cubicBezTo>
                    <a:pt x="100" y="210"/>
                    <a:pt x="100" y="210"/>
                    <a:pt x="100" y="210"/>
                  </a:cubicBezTo>
                  <a:cubicBezTo>
                    <a:pt x="100" y="149"/>
                    <a:pt x="149" y="100"/>
                    <a:pt x="210" y="100"/>
                  </a:cubicBezTo>
                  <a:close/>
                  <a:moveTo>
                    <a:pt x="1736" y="2575"/>
                  </a:moveTo>
                  <a:cubicBezTo>
                    <a:pt x="210" y="2575"/>
                    <a:pt x="210" y="2575"/>
                    <a:pt x="210" y="2575"/>
                  </a:cubicBezTo>
                  <a:cubicBezTo>
                    <a:pt x="149" y="2575"/>
                    <a:pt x="100" y="2525"/>
                    <a:pt x="100" y="2465"/>
                  </a:cubicBezTo>
                  <a:cubicBezTo>
                    <a:pt x="100" y="2141"/>
                    <a:pt x="100" y="2141"/>
                    <a:pt x="100" y="2141"/>
                  </a:cubicBezTo>
                  <a:cubicBezTo>
                    <a:pt x="1846" y="2141"/>
                    <a:pt x="1846" y="2141"/>
                    <a:pt x="1846" y="2141"/>
                  </a:cubicBezTo>
                  <a:cubicBezTo>
                    <a:pt x="1846" y="2465"/>
                    <a:pt x="1846" y="2465"/>
                    <a:pt x="1846" y="2465"/>
                  </a:cubicBezTo>
                  <a:cubicBezTo>
                    <a:pt x="1846" y="2525"/>
                    <a:pt x="1797" y="2575"/>
                    <a:pt x="1736" y="257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 name="Google Shape;2217;p21">
              <a:extLst>
                <a:ext uri="{FF2B5EF4-FFF2-40B4-BE49-F238E27FC236}">
                  <a16:creationId xmlns:a16="http://schemas.microsoft.com/office/drawing/2014/main" id="{C8EAB23F-1C6F-C734-5D6E-C7DEB74EBD07}"/>
                </a:ext>
              </a:extLst>
            </p:cNvPr>
            <p:cNvSpPr/>
            <p:nvPr/>
          </p:nvSpPr>
          <p:spPr>
            <a:xfrm>
              <a:off x="7171621" y="2653364"/>
              <a:ext cx="23400" cy="23400"/>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 name="Google Shape;2218;p21">
              <a:extLst>
                <a:ext uri="{FF2B5EF4-FFF2-40B4-BE49-F238E27FC236}">
                  <a16:creationId xmlns:a16="http://schemas.microsoft.com/office/drawing/2014/main" id="{1730C5E2-29DB-3BFA-1387-3521E99E08D9}"/>
                </a:ext>
              </a:extLst>
            </p:cNvPr>
            <p:cNvSpPr/>
            <p:nvPr/>
          </p:nvSpPr>
          <p:spPr>
            <a:xfrm>
              <a:off x="7314550" y="2549883"/>
              <a:ext cx="108658" cy="192633"/>
            </a:xfrm>
            <a:custGeom>
              <a:avLst/>
              <a:gdLst/>
              <a:ahLst/>
              <a:cxnLst/>
              <a:rect l="l" t="t" r="r" b="b"/>
              <a:pathLst>
                <a:path w="981" h="1739" extrusionOk="0">
                  <a:moveTo>
                    <a:pt x="771" y="0"/>
                  </a:moveTo>
                  <a:cubicBezTo>
                    <a:pt x="210" y="0"/>
                    <a:pt x="210" y="0"/>
                    <a:pt x="210" y="0"/>
                  </a:cubicBezTo>
                  <a:cubicBezTo>
                    <a:pt x="95" y="0"/>
                    <a:pt x="0" y="94"/>
                    <a:pt x="0" y="210"/>
                  </a:cubicBezTo>
                  <a:cubicBezTo>
                    <a:pt x="0" y="1529"/>
                    <a:pt x="0" y="1529"/>
                    <a:pt x="0" y="1529"/>
                  </a:cubicBezTo>
                  <a:cubicBezTo>
                    <a:pt x="0" y="1645"/>
                    <a:pt x="95" y="1739"/>
                    <a:pt x="210" y="1739"/>
                  </a:cubicBezTo>
                  <a:cubicBezTo>
                    <a:pt x="771" y="1739"/>
                    <a:pt x="771" y="1739"/>
                    <a:pt x="771" y="1739"/>
                  </a:cubicBezTo>
                  <a:cubicBezTo>
                    <a:pt x="887" y="1739"/>
                    <a:pt x="981" y="1645"/>
                    <a:pt x="981" y="1529"/>
                  </a:cubicBezTo>
                  <a:cubicBezTo>
                    <a:pt x="981" y="210"/>
                    <a:pt x="981" y="210"/>
                    <a:pt x="981" y="210"/>
                  </a:cubicBezTo>
                  <a:cubicBezTo>
                    <a:pt x="981" y="94"/>
                    <a:pt x="887" y="0"/>
                    <a:pt x="771" y="0"/>
                  </a:cubicBezTo>
                  <a:close/>
                  <a:moveTo>
                    <a:pt x="210" y="100"/>
                  </a:moveTo>
                  <a:cubicBezTo>
                    <a:pt x="771" y="100"/>
                    <a:pt x="771" y="100"/>
                    <a:pt x="771" y="100"/>
                  </a:cubicBezTo>
                  <a:cubicBezTo>
                    <a:pt x="832" y="100"/>
                    <a:pt x="881" y="149"/>
                    <a:pt x="881" y="210"/>
                  </a:cubicBezTo>
                  <a:cubicBezTo>
                    <a:pt x="881" y="1272"/>
                    <a:pt x="881" y="1272"/>
                    <a:pt x="881" y="1272"/>
                  </a:cubicBezTo>
                  <a:cubicBezTo>
                    <a:pt x="100" y="1272"/>
                    <a:pt x="100" y="1272"/>
                    <a:pt x="100" y="1272"/>
                  </a:cubicBezTo>
                  <a:cubicBezTo>
                    <a:pt x="100" y="210"/>
                    <a:pt x="100" y="210"/>
                    <a:pt x="100" y="210"/>
                  </a:cubicBezTo>
                  <a:cubicBezTo>
                    <a:pt x="100" y="149"/>
                    <a:pt x="150" y="100"/>
                    <a:pt x="210" y="100"/>
                  </a:cubicBezTo>
                  <a:close/>
                  <a:moveTo>
                    <a:pt x="771" y="1639"/>
                  </a:moveTo>
                  <a:cubicBezTo>
                    <a:pt x="210" y="1639"/>
                    <a:pt x="210" y="1639"/>
                    <a:pt x="210" y="1639"/>
                  </a:cubicBezTo>
                  <a:cubicBezTo>
                    <a:pt x="150" y="1639"/>
                    <a:pt x="100" y="1590"/>
                    <a:pt x="100" y="1529"/>
                  </a:cubicBezTo>
                  <a:cubicBezTo>
                    <a:pt x="100" y="1372"/>
                    <a:pt x="100" y="1372"/>
                    <a:pt x="100" y="1372"/>
                  </a:cubicBezTo>
                  <a:cubicBezTo>
                    <a:pt x="881" y="1372"/>
                    <a:pt x="881" y="1372"/>
                    <a:pt x="881" y="1372"/>
                  </a:cubicBezTo>
                  <a:cubicBezTo>
                    <a:pt x="881" y="1529"/>
                    <a:pt x="881" y="1529"/>
                    <a:pt x="881" y="1529"/>
                  </a:cubicBezTo>
                  <a:cubicBezTo>
                    <a:pt x="881" y="1590"/>
                    <a:pt x="832" y="1639"/>
                    <a:pt x="771" y="16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 name="Google Shape;2219;p21">
              <a:extLst>
                <a:ext uri="{FF2B5EF4-FFF2-40B4-BE49-F238E27FC236}">
                  <a16:creationId xmlns:a16="http://schemas.microsoft.com/office/drawing/2014/main" id="{785C5E87-8392-5F63-D8AD-8EFD7E932AD8}"/>
                </a:ext>
              </a:extLst>
            </p:cNvPr>
            <p:cNvSpPr/>
            <p:nvPr/>
          </p:nvSpPr>
          <p:spPr>
            <a:xfrm>
              <a:off x="7362296" y="2574021"/>
              <a:ext cx="23400" cy="23400"/>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6" name="Google Shape;2220;p21">
            <a:extLst>
              <a:ext uri="{FF2B5EF4-FFF2-40B4-BE49-F238E27FC236}">
                <a16:creationId xmlns:a16="http://schemas.microsoft.com/office/drawing/2014/main" id="{23D04CB3-A9C7-BC9B-6FDF-FD41C9D883DB}"/>
              </a:ext>
            </a:extLst>
          </p:cNvPr>
          <p:cNvSpPr/>
          <p:nvPr/>
        </p:nvSpPr>
        <p:spPr>
          <a:xfrm>
            <a:off x="10396147" y="3272159"/>
            <a:ext cx="277318" cy="346365"/>
          </a:xfrm>
          <a:custGeom>
            <a:avLst/>
            <a:gdLst/>
            <a:ahLst/>
            <a:cxnLst/>
            <a:rect l="l" t="t" r="r" b="b"/>
            <a:pathLst>
              <a:path w="683" h="836" extrusionOk="0">
                <a:moveTo>
                  <a:pt x="342" y="0"/>
                </a:moveTo>
                <a:cubicBezTo>
                  <a:pt x="147" y="0"/>
                  <a:pt x="0" y="57"/>
                  <a:pt x="0" y="131"/>
                </a:cubicBezTo>
                <a:cubicBezTo>
                  <a:pt x="0" y="314"/>
                  <a:pt x="0" y="314"/>
                  <a:pt x="0" y="314"/>
                </a:cubicBezTo>
                <a:cubicBezTo>
                  <a:pt x="0" y="323"/>
                  <a:pt x="0" y="323"/>
                  <a:pt x="0" y="323"/>
                </a:cubicBezTo>
                <a:cubicBezTo>
                  <a:pt x="0" y="501"/>
                  <a:pt x="0" y="501"/>
                  <a:pt x="0" y="501"/>
                </a:cubicBezTo>
                <a:cubicBezTo>
                  <a:pt x="0" y="514"/>
                  <a:pt x="0" y="514"/>
                  <a:pt x="0" y="514"/>
                </a:cubicBezTo>
                <a:cubicBezTo>
                  <a:pt x="0" y="706"/>
                  <a:pt x="0" y="706"/>
                  <a:pt x="0" y="706"/>
                </a:cubicBezTo>
                <a:cubicBezTo>
                  <a:pt x="0" y="780"/>
                  <a:pt x="147" y="836"/>
                  <a:pt x="342" y="836"/>
                </a:cubicBezTo>
                <a:cubicBezTo>
                  <a:pt x="536" y="836"/>
                  <a:pt x="683" y="780"/>
                  <a:pt x="683" y="706"/>
                </a:cubicBezTo>
                <a:cubicBezTo>
                  <a:pt x="683" y="514"/>
                  <a:pt x="683" y="514"/>
                  <a:pt x="683" y="514"/>
                </a:cubicBezTo>
                <a:cubicBezTo>
                  <a:pt x="683" y="480"/>
                  <a:pt x="683" y="480"/>
                  <a:pt x="683" y="480"/>
                </a:cubicBezTo>
                <a:cubicBezTo>
                  <a:pt x="683" y="323"/>
                  <a:pt x="683" y="323"/>
                  <a:pt x="683" y="323"/>
                </a:cubicBezTo>
                <a:cubicBezTo>
                  <a:pt x="683" y="309"/>
                  <a:pt x="683" y="309"/>
                  <a:pt x="683" y="309"/>
                </a:cubicBezTo>
                <a:cubicBezTo>
                  <a:pt x="683" y="131"/>
                  <a:pt x="683" y="131"/>
                  <a:pt x="683" y="131"/>
                </a:cubicBezTo>
                <a:cubicBezTo>
                  <a:pt x="683" y="57"/>
                  <a:pt x="536" y="0"/>
                  <a:pt x="342" y="0"/>
                </a:cubicBezTo>
                <a:close/>
                <a:moveTo>
                  <a:pt x="342" y="32"/>
                </a:moveTo>
                <a:cubicBezTo>
                  <a:pt x="524" y="32"/>
                  <a:pt x="651" y="85"/>
                  <a:pt x="651" y="131"/>
                </a:cubicBezTo>
                <a:cubicBezTo>
                  <a:pt x="651" y="178"/>
                  <a:pt x="524" y="230"/>
                  <a:pt x="342" y="230"/>
                </a:cubicBezTo>
                <a:cubicBezTo>
                  <a:pt x="159" y="230"/>
                  <a:pt x="32" y="178"/>
                  <a:pt x="32" y="131"/>
                </a:cubicBezTo>
                <a:cubicBezTo>
                  <a:pt x="32" y="85"/>
                  <a:pt x="159" y="32"/>
                  <a:pt x="342" y="32"/>
                </a:cubicBezTo>
                <a:close/>
                <a:moveTo>
                  <a:pt x="342" y="804"/>
                </a:moveTo>
                <a:cubicBezTo>
                  <a:pt x="159" y="804"/>
                  <a:pt x="32" y="752"/>
                  <a:pt x="32" y="706"/>
                </a:cubicBezTo>
                <a:cubicBezTo>
                  <a:pt x="32" y="571"/>
                  <a:pt x="32" y="571"/>
                  <a:pt x="32" y="571"/>
                </a:cubicBezTo>
                <a:cubicBezTo>
                  <a:pt x="86" y="616"/>
                  <a:pt x="201" y="645"/>
                  <a:pt x="342" y="645"/>
                </a:cubicBezTo>
                <a:cubicBezTo>
                  <a:pt x="482" y="645"/>
                  <a:pt x="598" y="616"/>
                  <a:pt x="651" y="571"/>
                </a:cubicBezTo>
                <a:cubicBezTo>
                  <a:pt x="651" y="706"/>
                  <a:pt x="651" y="706"/>
                  <a:pt x="651" y="706"/>
                </a:cubicBezTo>
                <a:cubicBezTo>
                  <a:pt x="651" y="752"/>
                  <a:pt x="524" y="804"/>
                  <a:pt x="342" y="804"/>
                </a:cubicBezTo>
                <a:close/>
                <a:moveTo>
                  <a:pt x="651" y="514"/>
                </a:moveTo>
                <a:cubicBezTo>
                  <a:pt x="651" y="561"/>
                  <a:pt x="524" y="613"/>
                  <a:pt x="342" y="613"/>
                </a:cubicBezTo>
                <a:cubicBezTo>
                  <a:pt x="159" y="613"/>
                  <a:pt x="32" y="561"/>
                  <a:pt x="32" y="514"/>
                </a:cubicBezTo>
                <a:cubicBezTo>
                  <a:pt x="32" y="501"/>
                  <a:pt x="32" y="501"/>
                  <a:pt x="32" y="501"/>
                </a:cubicBezTo>
                <a:cubicBezTo>
                  <a:pt x="32" y="380"/>
                  <a:pt x="32" y="380"/>
                  <a:pt x="32" y="380"/>
                </a:cubicBezTo>
                <a:cubicBezTo>
                  <a:pt x="86" y="424"/>
                  <a:pt x="201" y="454"/>
                  <a:pt x="342" y="454"/>
                </a:cubicBezTo>
                <a:cubicBezTo>
                  <a:pt x="482" y="454"/>
                  <a:pt x="598" y="424"/>
                  <a:pt x="651" y="380"/>
                </a:cubicBezTo>
                <a:cubicBezTo>
                  <a:pt x="651" y="480"/>
                  <a:pt x="651" y="480"/>
                  <a:pt x="651" y="480"/>
                </a:cubicBezTo>
                <a:lnTo>
                  <a:pt x="651" y="514"/>
                </a:lnTo>
                <a:close/>
                <a:moveTo>
                  <a:pt x="651" y="323"/>
                </a:moveTo>
                <a:cubicBezTo>
                  <a:pt x="651" y="370"/>
                  <a:pt x="524" y="422"/>
                  <a:pt x="342" y="422"/>
                </a:cubicBezTo>
                <a:cubicBezTo>
                  <a:pt x="159" y="422"/>
                  <a:pt x="32" y="370"/>
                  <a:pt x="32" y="323"/>
                </a:cubicBezTo>
                <a:cubicBezTo>
                  <a:pt x="32" y="314"/>
                  <a:pt x="32" y="314"/>
                  <a:pt x="32" y="314"/>
                </a:cubicBezTo>
                <a:cubicBezTo>
                  <a:pt x="32" y="189"/>
                  <a:pt x="32" y="189"/>
                  <a:pt x="32" y="189"/>
                </a:cubicBezTo>
                <a:cubicBezTo>
                  <a:pt x="86" y="233"/>
                  <a:pt x="201" y="262"/>
                  <a:pt x="342" y="262"/>
                </a:cubicBezTo>
                <a:cubicBezTo>
                  <a:pt x="482" y="262"/>
                  <a:pt x="598" y="233"/>
                  <a:pt x="651" y="189"/>
                </a:cubicBezTo>
                <a:cubicBezTo>
                  <a:pt x="651" y="309"/>
                  <a:pt x="651" y="309"/>
                  <a:pt x="651" y="309"/>
                </a:cubicBezTo>
                <a:lnTo>
                  <a:pt x="651" y="323"/>
                </a:ln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7" name="Google Shape;2221;p21">
            <a:extLst>
              <a:ext uri="{FF2B5EF4-FFF2-40B4-BE49-F238E27FC236}">
                <a16:creationId xmlns:a16="http://schemas.microsoft.com/office/drawing/2014/main" id="{73DCC64D-EE7C-8C97-D6ED-C695711A14F8}"/>
              </a:ext>
            </a:extLst>
          </p:cNvPr>
          <p:cNvGrpSpPr/>
          <p:nvPr/>
        </p:nvGrpSpPr>
        <p:grpSpPr>
          <a:xfrm>
            <a:off x="7048338" y="3843192"/>
            <a:ext cx="315977" cy="308155"/>
            <a:chOff x="5990355" y="4331399"/>
            <a:chExt cx="301649" cy="288238"/>
          </a:xfrm>
        </p:grpSpPr>
        <p:sp>
          <p:nvSpPr>
            <p:cNvPr id="38" name="Google Shape;2222;p21">
              <a:extLst>
                <a:ext uri="{FF2B5EF4-FFF2-40B4-BE49-F238E27FC236}">
                  <a16:creationId xmlns:a16="http://schemas.microsoft.com/office/drawing/2014/main" id="{268B247E-6DA8-F2A8-B280-8A77E03E9F43}"/>
                </a:ext>
              </a:extLst>
            </p:cNvPr>
            <p:cNvSpPr/>
            <p:nvPr/>
          </p:nvSpPr>
          <p:spPr>
            <a:xfrm>
              <a:off x="6050271" y="4415869"/>
              <a:ext cx="50041" cy="50241"/>
            </a:xfrm>
            <a:custGeom>
              <a:avLst/>
              <a:gdLst/>
              <a:ahLst/>
              <a:cxnLst/>
              <a:rect l="l" t="t" r="r" b="b"/>
              <a:pathLst>
                <a:path w="500" h="502" extrusionOk="0">
                  <a:moveTo>
                    <a:pt x="260" y="2"/>
                  </a:moveTo>
                  <a:cubicBezTo>
                    <a:pt x="192" y="0"/>
                    <a:pt x="126" y="24"/>
                    <a:pt x="77" y="72"/>
                  </a:cubicBezTo>
                  <a:cubicBezTo>
                    <a:pt x="27" y="120"/>
                    <a:pt x="0" y="184"/>
                    <a:pt x="0" y="252"/>
                  </a:cubicBezTo>
                  <a:cubicBezTo>
                    <a:pt x="0" y="390"/>
                    <a:pt x="112" y="502"/>
                    <a:pt x="250" y="502"/>
                  </a:cubicBezTo>
                  <a:cubicBezTo>
                    <a:pt x="317" y="502"/>
                    <a:pt x="380" y="476"/>
                    <a:pt x="427" y="429"/>
                  </a:cubicBezTo>
                  <a:cubicBezTo>
                    <a:pt x="474" y="382"/>
                    <a:pt x="500" y="319"/>
                    <a:pt x="500" y="252"/>
                  </a:cubicBezTo>
                  <a:cubicBezTo>
                    <a:pt x="500" y="188"/>
                    <a:pt x="475" y="126"/>
                    <a:pt x="430" y="79"/>
                  </a:cubicBezTo>
                  <a:cubicBezTo>
                    <a:pt x="385" y="32"/>
                    <a:pt x="325" y="5"/>
                    <a:pt x="260" y="2"/>
                  </a:cubicBezTo>
                  <a:close/>
                  <a:moveTo>
                    <a:pt x="356" y="358"/>
                  </a:moveTo>
                  <a:cubicBezTo>
                    <a:pt x="328" y="387"/>
                    <a:pt x="290" y="402"/>
                    <a:pt x="250" y="402"/>
                  </a:cubicBezTo>
                  <a:cubicBezTo>
                    <a:pt x="167" y="402"/>
                    <a:pt x="100" y="335"/>
                    <a:pt x="100" y="252"/>
                  </a:cubicBezTo>
                  <a:cubicBezTo>
                    <a:pt x="100" y="211"/>
                    <a:pt x="117" y="173"/>
                    <a:pt x="146" y="144"/>
                  </a:cubicBezTo>
                  <a:cubicBezTo>
                    <a:pt x="174" y="117"/>
                    <a:pt x="211" y="102"/>
                    <a:pt x="250" y="102"/>
                  </a:cubicBezTo>
                  <a:cubicBezTo>
                    <a:pt x="252" y="102"/>
                    <a:pt x="254" y="102"/>
                    <a:pt x="256" y="102"/>
                  </a:cubicBezTo>
                  <a:cubicBezTo>
                    <a:pt x="336" y="106"/>
                    <a:pt x="400" y="173"/>
                    <a:pt x="400" y="252"/>
                  </a:cubicBezTo>
                  <a:cubicBezTo>
                    <a:pt x="400" y="292"/>
                    <a:pt x="385" y="330"/>
                    <a:pt x="356" y="35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 name="Google Shape;2223;p21">
              <a:extLst>
                <a:ext uri="{FF2B5EF4-FFF2-40B4-BE49-F238E27FC236}">
                  <a16:creationId xmlns:a16="http://schemas.microsoft.com/office/drawing/2014/main" id="{E1C82BE0-EC78-FFD6-13C6-EE7D76502220}"/>
                </a:ext>
              </a:extLst>
            </p:cNvPr>
            <p:cNvSpPr/>
            <p:nvPr/>
          </p:nvSpPr>
          <p:spPr>
            <a:xfrm>
              <a:off x="6115925" y="4416069"/>
              <a:ext cx="50041" cy="50041"/>
            </a:xfrm>
            <a:custGeom>
              <a:avLst/>
              <a:gdLst/>
              <a:ahLst/>
              <a:cxnLst/>
              <a:rect l="l" t="t" r="r" b="b"/>
              <a:pathLst>
                <a:path w="500" h="500" extrusionOk="0">
                  <a:moveTo>
                    <a:pt x="250" y="0"/>
                  </a:moveTo>
                  <a:cubicBezTo>
                    <a:pt x="112" y="0"/>
                    <a:pt x="0" y="112"/>
                    <a:pt x="0" y="250"/>
                  </a:cubicBezTo>
                  <a:cubicBezTo>
                    <a:pt x="0" y="388"/>
                    <a:pt x="112" y="500"/>
                    <a:pt x="250" y="500"/>
                  </a:cubicBezTo>
                  <a:cubicBezTo>
                    <a:pt x="388" y="500"/>
                    <a:pt x="500" y="388"/>
                    <a:pt x="500" y="250"/>
                  </a:cubicBezTo>
                  <a:cubicBezTo>
                    <a:pt x="500" y="112"/>
                    <a:pt x="388" y="0"/>
                    <a:pt x="250" y="0"/>
                  </a:cubicBezTo>
                  <a:close/>
                  <a:moveTo>
                    <a:pt x="250" y="400"/>
                  </a:moveTo>
                  <a:cubicBezTo>
                    <a:pt x="167" y="400"/>
                    <a:pt x="100" y="333"/>
                    <a:pt x="100" y="250"/>
                  </a:cubicBezTo>
                  <a:cubicBezTo>
                    <a:pt x="100" y="168"/>
                    <a:pt x="167" y="100"/>
                    <a:pt x="250" y="100"/>
                  </a:cubicBezTo>
                  <a:cubicBezTo>
                    <a:pt x="333" y="100"/>
                    <a:pt x="400" y="168"/>
                    <a:pt x="400" y="250"/>
                  </a:cubicBezTo>
                  <a:cubicBezTo>
                    <a:pt x="400" y="333"/>
                    <a:pt x="333" y="400"/>
                    <a:pt x="250" y="40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 name="Google Shape;2224;p21">
              <a:extLst>
                <a:ext uri="{FF2B5EF4-FFF2-40B4-BE49-F238E27FC236}">
                  <a16:creationId xmlns:a16="http://schemas.microsoft.com/office/drawing/2014/main" id="{6C4727C5-FCBF-BEEC-2088-4FE552D8AC96}"/>
                </a:ext>
              </a:extLst>
            </p:cNvPr>
            <p:cNvSpPr/>
            <p:nvPr/>
          </p:nvSpPr>
          <p:spPr>
            <a:xfrm>
              <a:off x="6181913" y="4416069"/>
              <a:ext cx="50041" cy="50041"/>
            </a:xfrm>
            <a:custGeom>
              <a:avLst/>
              <a:gdLst/>
              <a:ahLst/>
              <a:cxnLst/>
              <a:rect l="l" t="t" r="r" b="b"/>
              <a:pathLst>
                <a:path w="500" h="500" extrusionOk="0">
                  <a:moveTo>
                    <a:pt x="250" y="0"/>
                  </a:moveTo>
                  <a:cubicBezTo>
                    <a:pt x="112" y="0"/>
                    <a:pt x="0" y="112"/>
                    <a:pt x="0" y="250"/>
                  </a:cubicBezTo>
                  <a:cubicBezTo>
                    <a:pt x="0" y="388"/>
                    <a:pt x="112" y="500"/>
                    <a:pt x="250" y="500"/>
                  </a:cubicBezTo>
                  <a:cubicBezTo>
                    <a:pt x="388" y="500"/>
                    <a:pt x="500" y="388"/>
                    <a:pt x="500" y="250"/>
                  </a:cubicBezTo>
                  <a:cubicBezTo>
                    <a:pt x="500" y="112"/>
                    <a:pt x="388" y="0"/>
                    <a:pt x="250" y="0"/>
                  </a:cubicBezTo>
                  <a:close/>
                  <a:moveTo>
                    <a:pt x="250" y="400"/>
                  </a:moveTo>
                  <a:cubicBezTo>
                    <a:pt x="167" y="400"/>
                    <a:pt x="100" y="333"/>
                    <a:pt x="100" y="250"/>
                  </a:cubicBezTo>
                  <a:cubicBezTo>
                    <a:pt x="100" y="168"/>
                    <a:pt x="167" y="100"/>
                    <a:pt x="250" y="100"/>
                  </a:cubicBezTo>
                  <a:cubicBezTo>
                    <a:pt x="332" y="100"/>
                    <a:pt x="400" y="168"/>
                    <a:pt x="400" y="250"/>
                  </a:cubicBezTo>
                  <a:cubicBezTo>
                    <a:pt x="400" y="333"/>
                    <a:pt x="332" y="400"/>
                    <a:pt x="250" y="40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 name="Google Shape;2225;p21">
              <a:extLst>
                <a:ext uri="{FF2B5EF4-FFF2-40B4-BE49-F238E27FC236}">
                  <a16:creationId xmlns:a16="http://schemas.microsoft.com/office/drawing/2014/main" id="{CA84E1AA-F825-4880-FF3C-15C845BF4708}"/>
                </a:ext>
              </a:extLst>
            </p:cNvPr>
            <p:cNvSpPr/>
            <p:nvPr/>
          </p:nvSpPr>
          <p:spPr>
            <a:xfrm>
              <a:off x="5990355" y="4331399"/>
              <a:ext cx="301649" cy="288238"/>
            </a:xfrm>
            <a:custGeom>
              <a:avLst/>
              <a:gdLst/>
              <a:ahLst/>
              <a:cxnLst/>
              <a:rect l="l" t="t" r="r" b="b"/>
              <a:pathLst>
                <a:path w="3014" h="2880" extrusionOk="0">
                  <a:moveTo>
                    <a:pt x="2644" y="0"/>
                  </a:moveTo>
                  <a:cubicBezTo>
                    <a:pt x="370" y="0"/>
                    <a:pt x="370" y="0"/>
                    <a:pt x="370" y="0"/>
                  </a:cubicBezTo>
                  <a:cubicBezTo>
                    <a:pt x="166" y="0"/>
                    <a:pt x="0" y="166"/>
                    <a:pt x="0" y="370"/>
                  </a:cubicBezTo>
                  <a:cubicBezTo>
                    <a:pt x="0" y="1889"/>
                    <a:pt x="0" y="1889"/>
                    <a:pt x="0" y="1889"/>
                  </a:cubicBezTo>
                  <a:cubicBezTo>
                    <a:pt x="0" y="2093"/>
                    <a:pt x="166" y="2259"/>
                    <a:pt x="370" y="2259"/>
                  </a:cubicBezTo>
                  <a:cubicBezTo>
                    <a:pt x="568" y="2259"/>
                    <a:pt x="568" y="2259"/>
                    <a:pt x="568" y="2259"/>
                  </a:cubicBezTo>
                  <a:cubicBezTo>
                    <a:pt x="894" y="2806"/>
                    <a:pt x="894" y="2806"/>
                    <a:pt x="894" y="2806"/>
                  </a:cubicBezTo>
                  <a:cubicBezTo>
                    <a:pt x="894" y="2806"/>
                    <a:pt x="894" y="2806"/>
                    <a:pt x="894" y="2806"/>
                  </a:cubicBezTo>
                  <a:cubicBezTo>
                    <a:pt x="922" y="2852"/>
                    <a:pt x="970" y="2880"/>
                    <a:pt x="1022" y="2880"/>
                  </a:cubicBezTo>
                  <a:cubicBezTo>
                    <a:pt x="1074" y="2880"/>
                    <a:pt x="1122" y="2852"/>
                    <a:pt x="1151" y="2807"/>
                  </a:cubicBezTo>
                  <a:cubicBezTo>
                    <a:pt x="1151" y="2806"/>
                    <a:pt x="1151" y="2806"/>
                    <a:pt x="1151" y="2806"/>
                  </a:cubicBezTo>
                  <a:cubicBezTo>
                    <a:pt x="1477" y="2259"/>
                    <a:pt x="1477" y="2259"/>
                    <a:pt x="1477" y="2259"/>
                  </a:cubicBezTo>
                  <a:cubicBezTo>
                    <a:pt x="2644" y="2259"/>
                    <a:pt x="2644" y="2259"/>
                    <a:pt x="2644" y="2259"/>
                  </a:cubicBezTo>
                  <a:cubicBezTo>
                    <a:pt x="2848" y="2259"/>
                    <a:pt x="3014" y="2093"/>
                    <a:pt x="3014" y="1889"/>
                  </a:cubicBezTo>
                  <a:cubicBezTo>
                    <a:pt x="3014" y="370"/>
                    <a:pt x="3014" y="370"/>
                    <a:pt x="3014" y="370"/>
                  </a:cubicBezTo>
                  <a:cubicBezTo>
                    <a:pt x="3014" y="166"/>
                    <a:pt x="2848" y="0"/>
                    <a:pt x="2644" y="0"/>
                  </a:cubicBezTo>
                  <a:close/>
                  <a:moveTo>
                    <a:pt x="2914" y="1889"/>
                  </a:moveTo>
                  <a:cubicBezTo>
                    <a:pt x="2914" y="2038"/>
                    <a:pt x="2793" y="2159"/>
                    <a:pt x="2644" y="2159"/>
                  </a:cubicBezTo>
                  <a:cubicBezTo>
                    <a:pt x="1448" y="2159"/>
                    <a:pt x="1448" y="2159"/>
                    <a:pt x="1448" y="2159"/>
                  </a:cubicBezTo>
                  <a:cubicBezTo>
                    <a:pt x="1431" y="2159"/>
                    <a:pt x="1414" y="2169"/>
                    <a:pt x="1405" y="2184"/>
                  </a:cubicBezTo>
                  <a:cubicBezTo>
                    <a:pt x="1066" y="2754"/>
                    <a:pt x="1066" y="2754"/>
                    <a:pt x="1066" y="2754"/>
                  </a:cubicBezTo>
                  <a:cubicBezTo>
                    <a:pt x="1055" y="2770"/>
                    <a:pt x="1039" y="2780"/>
                    <a:pt x="1022" y="2780"/>
                  </a:cubicBezTo>
                  <a:cubicBezTo>
                    <a:pt x="1005" y="2780"/>
                    <a:pt x="989" y="2770"/>
                    <a:pt x="979" y="2754"/>
                  </a:cubicBezTo>
                  <a:cubicBezTo>
                    <a:pt x="639" y="2184"/>
                    <a:pt x="639" y="2184"/>
                    <a:pt x="639" y="2184"/>
                  </a:cubicBezTo>
                  <a:cubicBezTo>
                    <a:pt x="630" y="2169"/>
                    <a:pt x="614" y="2159"/>
                    <a:pt x="596" y="2159"/>
                  </a:cubicBezTo>
                  <a:cubicBezTo>
                    <a:pt x="370" y="2159"/>
                    <a:pt x="370" y="2159"/>
                    <a:pt x="370" y="2159"/>
                  </a:cubicBezTo>
                  <a:cubicBezTo>
                    <a:pt x="221" y="2159"/>
                    <a:pt x="100" y="2038"/>
                    <a:pt x="100" y="1889"/>
                  </a:cubicBezTo>
                  <a:cubicBezTo>
                    <a:pt x="100" y="370"/>
                    <a:pt x="100" y="370"/>
                    <a:pt x="100" y="370"/>
                  </a:cubicBezTo>
                  <a:cubicBezTo>
                    <a:pt x="100" y="221"/>
                    <a:pt x="221" y="100"/>
                    <a:pt x="370" y="100"/>
                  </a:cubicBezTo>
                  <a:cubicBezTo>
                    <a:pt x="2644" y="100"/>
                    <a:pt x="2644" y="100"/>
                    <a:pt x="2644" y="100"/>
                  </a:cubicBezTo>
                  <a:cubicBezTo>
                    <a:pt x="2793" y="100"/>
                    <a:pt x="2914" y="221"/>
                    <a:pt x="2914" y="370"/>
                  </a:cubicBezTo>
                  <a:lnTo>
                    <a:pt x="2914" y="1889"/>
                  </a:ln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2" name="Google Shape;2226;p21">
            <a:extLst>
              <a:ext uri="{FF2B5EF4-FFF2-40B4-BE49-F238E27FC236}">
                <a16:creationId xmlns:a16="http://schemas.microsoft.com/office/drawing/2014/main" id="{6BDEE354-9537-EAE7-C633-AD3D99B855B7}"/>
              </a:ext>
            </a:extLst>
          </p:cNvPr>
          <p:cNvGrpSpPr/>
          <p:nvPr/>
        </p:nvGrpSpPr>
        <p:grpSpPr>
          <a:xfrm>
            <a:off x="10103972" y="3718690"/>
            <a:ext cx="384728" cy="381716"/>
            <a:chOff x="7081772" y="4308889"/>
            <a:chExt cx="333936" cy="324588"/>
          </a:xfrm>
        </p:grpSpPr>
        <p:sp>
          <p:nvSpPr>
            <p:cNvPr id="43" name="Google Shape;2227;p21">
              <a:extLst>
                <a:ext uri="{FF2B5EF4-FFF2-40B4-BE49-F238E27FC236}">
                  <a16:creationId xmlns:a16="http://schemas.microsoft.com/office/drawing/2014/main" id="{73E93AF1-3D2B-B11E-5175-C7E7E5B9550F}"/>
                </a:ext>
              </a:extLst>
            </p:cNvPr>
            <p:cNvSpPr/>
            <p:nvPr/>
          </p:nvSpPr>
          <p:spPr>
            <a:xfrm>
              <a:off x="7081772" y="4461160"/>
              <a:ext cx="333936" cy="172317"/>
            </a:xfrm>
            <a:custGeom>
              <a:avLst/>
              <a:gdLst/>
              <a:ahLst/>
              <a:cxnLst/>
              <a:rect l="l" t="t" r="r" b="b"/>
              <a:pathLst>
                <a:path w="3068" h="1583" extrusionOk="0">
                  <a:moveTo>
                    <a:pt x="3018" y="494"/>
                  </a:moveTo>
                  <a:cubicBezTo>
                    <a:pt x="2573" y="494"/>
                    <a:pt x="2573" y="494"/>
                    <a:pt x="2573" y="494"/>
                  </a:cubicBezTo>
                  <a:cubicBezTo>
                    <a:pt x="2573" y="50"/>
                    <a:pt x="2573" y="50"/>
                    <a:pt x="2573" y="50"/>
                  </a:cubicBezTo>
                  <a:cubicBezTo>
                    <a:pt x="2573" y="23"/>
                    <a:pt x="2551" y="0"/>
                    <a:pt x="2523" y="0"/>
                  </a:cubicBezTo>
                  <a:cubicBezTo>
                    <a:pt x="1534" y="0"/>
                    <a:pt x="1534" y="0"/>
                    <a:pt x="1534" y="0"/>
                  </a:cubicBezTo>
                  <a:cubicBezTo>
                    <a:pt x="545" y="0"/>
                    <a:pt x="545" y="0"/>
                    <a:pt x="545" y="0"/>
                  </a:cubicBezTo>
                  <a:cubicBezTo>
                    <a:pt x="517" y="0"/>
                    <a:pt x="495" y="23"/>
                    <a:pt x="495" y="50"/>
                  </a:cubicBezTo>
                  <a:cubicBezTo>
                    <a:pt x="495" y="494"/>
                    <a:pt x="495" y="494"/>
                    <a:pt x="495" y="494"/>
                  </a:cubicBezTo>
                  <a:cubicBezTo>
                    <a:pt x="50" y="494"/>
                    <a:pt x="50" y="494"/>
                    <a:pt x="50" y="494"/>
                  </a:cubicBezTo>
                  <a:cubicBezTo>
                    <a:pt x="22" y="494"/>
                    <a:pt x="0" y="517"/>
                    <a:pt x="0" y="544"/>
                  </a:cubicBezTo>
                  <a:cubicBezTo>
                    <a:pt x="0" y="1038"/>
                    <a:pt x="0" y="1038"/>
                    <a:pt x="0" y="1038"/>
                  </a:cubicBezTo>
                  <a:cubicBezTo>
                    <a:pt x="0" y="1066"/>
                    <a:pt x="22" y="1088"/>
                    <a:pt x="50" y="1088"/>
                  </a:cubicBezTo>
                  <a:cubicBezTo>
                    <a:pt x="495" y="1088"/>
                    <a:pt x="495" y="1088"/>
                    <a:pt x="495" y="1088"/>
                  </a:cubicBezTo>
                  <a:cubicBezTo>
                    <a:pt x="495" y="1533"/>
                    <a:pt x="495" y="1533"/>
                    <a:pt x="495" y="1533"/>
                  </a:cubicBezTo>
                  <a:cubicBezTo>
                    <a:pt x="495" y="1560"/>
                    <a:pt x="517" y="1583"/>
                    <a:pt x="545" y="1583"/>
                  </a:cubicBezTo>
                  <a:cubicBezTo>
                    <a:pt x="1534" y="1583"/>
                    <a:pt x="1534" y="1583"/>
                    <a:pt x="1534" y="1583"/>
                  </a:cubicBezTo>
                  <a:cubicBezTo>
                    <a:pt x="2523" y="1583"/>
                    <a:pt x="2523" y="1583"/>
                    <a:pt x="2523" y="1583"/>
                  </a:cubicBezTo>
                  <a:cubicBezTo>
                    <a:pt x="2551" y="1583"/>
                    <a:pt x="2573" y="1560"/>
                    <a:pt x="2573" y="1533"/>
                  </a:cubicBezTo>
                  <a:cubicBezTo>
                    <a:pt x="2573" y="1088"/>
                    <a:pt x="2573" y="1088"/>
                    <a:pt x="2573" y="1088"/>
                  </a:cubicBezTo>
                  <a:cubicBezTo>
                    <a:pt x="3018" y="1088"/>
                    <a:pt x="3018" y="1088"/>
                    <a:pt x="3018" y="1088"/>
                  </a:cubicBezTo>
                  <a:cubicBezTo>
                    <a:pt x="3046" y="1088"/>
                    <a:pt x="3068" y="1066"/>
                    <a:pt x="3068" y="1038"/>
                  </a:cubicBezTo>
                  <a:cubicBezTo>
                    <a:pt x="3068" y="544"/>
                    <a:pt x="3068" y="544"/>
                    <a:pt x="3068" y="544"/>
                  </a:cubicBezTo>
                  <a:cubicBezTo>
                    <a:pt x="3068" y="517"/>
                    <a:pt x="3046" y="494"/>
                    <a:pt x="3018" y="494"/>
                  </a:cubicBezTo>
                  <a:close/>
                  <a:moveTo>
                    <a:pt x="2473" y="494"/>
                  </a:moveTo>
                  <a:cubicBezTo>
                    <a:pt x="2029" y="494"/>
                    <a:pt x="2029" y="494"/>
                    <a:pt x="2029" y="494"/>
                  </a:cubicBezTo>
                  <a:cubicBezTo>
                    <a:pt x="1584" y="494"/>
                    <a:pt x="1584" y="494"/>
                    <a:pt x="1584" y="494"/>
                  </a:cubicBezTo>
                  <a:cubicBezTo>
                    <a:pt x="1584" y="100"/>
                    <a:pt x="1584" y="100"/>
                    <a:pt x="1584" y="100"/>
                  </a:cubicBezTo>
                  <a:cubicBezTo>
                    <a:pt x="2473" y="100"/>
                    <a:pt x="2473" y="100"/>
                    <a:pt x="2473" y="100"/>
                  </a:cubicBezTo>
                  <a:lnTo>
                    <a:pt x="2473" y="494"/>
                  </a:lnTo>
                  <a:close/>
                  <a:moveTo>
                    <a:pt x="1979" y="988"/>
                  </a:moveTo>
                  <a:cubicBezTo>
                    <a:pt x="1534" y="988"/>
                    <a:pt x="1534" y="988"/>
                    <a:pt x="1534" y="988"/>
                  </a:cubicBezTo>
                  <a:cubicBezTo>
                    <a:pt x="1089" y="988"/>
                    <a:pt x="1089" y="988"/>
                    <a:pt x="1089" y="988"/>
                  </a:cubicBezTo>
                  <a:cubicBezTo>
                    <a:pt x="1089" y="594"/>
                    <a:pt x="1089" y="594"/>
                    <a:pt x="1089" y="594"/>
                  </a:cubicBezTo>
                  <a:cubicBezTo>
                    <a:pt x="1534" y="594"/>
                    <a:pt x="1534" y="594"/>
                    <a:pt x="1534" y="594"/>
                  </a:cubicBezTo>
                  <a:cubicBezTo>
                    <a:pt x="1979" y="594"/>
                    <a:pt x="1979" y="594"/>
                    <a:pt x="1979" y="594"/>
                  </a:cubicBezTo>
                  <a:lnTo>
                    <a:pt x="1979" y="988"/>
                  </a:lnTo>
                  <a:close/>
                  <a:moveTo>
                    <a:pt x="595" y="100"/>
                  </a:moveTo>
                  <a:cubicBezTo>
                    <a:pt x="1484" y="100"/>
                    <a:pt x="1484" y="100"/>
                    <a:pt x="1484" y="100"/>
                  </a:cubicBezTo>
                  <a:cubicBezTo>
                    <a:pt x="1484" y="494"/>
                    <a:pt x="1484" y="494"/>
                    <a:pt x="1484" y="494"/>
                  </a:cubicBezTo>
                  <a:cubicBezTo>
                    <a:pt x="1039" y="494"/>
                    <a:pt x="1039" y="494"/>
                    <a:pt x="1039" y="494"/>
                  </a:cubicBezTo>
                  <a:cubicBezTo>
                    <a:pt x="595" y="494"/>
                    <a:pt x="595" y="494"/>
                    <a:pt x="595" y="494"/>
                  </a:cubicBezTo>
                  <a:lnTo>
                    <a:pt x="595" y="100"/>
                  </a:lnTo>
                  <a:close/>
                  <a:moveTo>
                    <a:pt x="100" y="594"/>
                  </a:moveTo>
                  <a:cubicBezTo>
                    <a:pt x="545" y="594"/>
                    <a:pt x="545" y="594"/>
                    <a:pt x="545" y="594"/>
                  </a:cubicBezTo>
                  <a:cubicBezTo>
                    <a:pt x="989" y="594"/>
                    <a:pt x="989" y="594"/>
                    <a:pt x="989" y="594"/>
                  </a:cubicBezTo>
                  <a:cubicBezTo>
                    <a:pt x="989" y="988"/>
                    <a:pt x="989" y="988"/>
                    <a:pt x="989" y="988"/>
                  </a:cubicBezTo>
                  <a:cubicBezTo>
                    <a:pt x="545" y="988"/>
                    <a:pt x="545" y="988"/>
                    <a:pt x="545" y="988"/>
                  </a:cubicBezTo>
                  <a:cubicBezTo>
                    <a:pt x="100" y="988"/>
                    <a:pt x="100" y="988"/>
                    <a:pt x="100" y="988"/>
                  </a:cubicBezTo>
                  <a:lnTo>
                    <a:pt x="100" y="594"/>
                  </a:lnTo>
                  <a:close/>
                  <a:moveTo>
                    <a:pt x="595" y="1088"/>
                  </a:moveTo>
                  <a:cubicBezTo>
                    <a:pt x="1039" y="1088"/>
                    <a:pt x="1039" y="1088"/>
                    <a:pt x="1039" y="1088"/>
                  </a:cubicBezTo>
                  <a:cubicBezTo>
                    <a:pt x="1484" y="1088"/>
                    <a:pt x="1484" y="1088"/>
                    <a:pt x="1484" y="1088"/>
                  </a:cubicBezTo>
                  <a:cubicBezTo>
                    <a:pt x="1484" y="1483"/>
                    <a:pt x="1484" y="1483"/>
                    <a:pt x="1484" y="1483"/>
                  </a:cubicBezTo>
                  <a:cubicBezTo>
                    <a:pt x="595" y="1483"/>
                    <a:pt x="595" y="1483"/>
                    <a:pt x="595" y="1483"/>
                  </a:cubicBezTo>
                  <a:lnTo>
                    <a:pt x="595" y="1088"/>
                  </a:lnTo>
                  <a:close/>
                  <a:moveTo>
                    <a:pt x="2473" y="1483"/>
                  </a:moveTo>
                  <a:cubicBezTo>
                    <a:pt x="1584" y="1483"/>
                    <a:pt x="1584" y="1483"/>
                    <a:pt x="1584" y="1483"/>
                  </a:cubicBezTo>
                  <a:cubicBezTo>
                    <a:pt x="1584" y="1088"/>
                    <a:pt x="1584" y="1088"/>
                    <a:pt x="1584" y="1088"/>
                  </a:cubicBezTo>
                  <a:cubicBezTo>
                    <a:pt x="2029" y="1088"/>
                    <a:pt x="2029" y="1088"/>
                    <a:pt x="2029" y="1088"/>
                  </a:cubicBezTo>
                  <a:cubicBezTo>
                    <a:pt x="2473" y="1088"/>
                    <a:pt x="2473" y="1088"/>
                    <a:pt x="2473" y="1088"/>
                  </a:cubicBezTo>
                  <a:lnTo>
                    <a:pt x="2473" y="1483"/>
                  </a:lnTo>
                  <a:close/>
                  <a:moveTo>
                    <a:pt x="2968" y="988"/>
                  </a:moveTo>
                  <a:cubicBezTo>
                    <a:pt x="2523" y="988"/>
                    <a:pt x="2523" y="988"/>
                    <a:pt x="2523" y="988"/>
                  </a:cubicBezTo>
                  <a:cubicBezTo>
                    <a:pt x="2079" y="988"/>
                    <a:pt x="2079" y="988"/>
                    <a:pt x="2079" y="988"/>
                  </a:cubicBezTo>
                  <a:cubicBezTo>
                    <a:pt x="2079" y="594"/>
                    <a:pt x="2079" y="594"/>
                    <a:pt x="2079" y="594"/>
                  </a:cubicBezTo>
                  <a:cubicBezTo>
                    <a:pt x="2523" y="594"/>
                    <a:pt x="2523" y="594"/>
                    <a:pt x="2523" y="594"/>
                  </a:cubicBezTo>
                  <a:cubicBezTo>
                    <a:pt x="2968" y="594"/>
                    <a:pt x="2968" y="594"/>
                    <a:pt x="2968" y="594"/>
                  </a:cubicBezTo>
                  <a:lnTo>
                    <a:pt x="2968" y="988"/>
                  </a:ln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 name="Google Shape;2228;p21">
              <a:extLst>
                <a:ext uri="{FF2B5EF4-FFF2-40B4-BE49-F238E27FC236}">
                  <a16:creationId xmlns:a16="http://schemas.microsoft.com/office/drawing/2014/main" id="{4F2AFD4F-7731-0215-7205-A1A77CE1ABC5}"/>
                </a:ext>
              </a:extLst>
            </p:cNvPr>
            <p:cNvSpPr/>
            <p:nvPr/>
          </p:nvSpPr>
          <p:spPr>
            <a:xfrm>
              <a:off x="7197964" y="4308889"/>
              <a:ext cx="100580" cy="138832"/>
            </a:xfrm>
            <a:custGeom>
              <a:avLst/>
              <a:gdLst/>
              <a:ahLst/>
              <a:cxnLst/>
              <a:rect l="l" t="t" r="r" b="b"/>
              <a:pathLst>
                <a:path w="924" h="1275" extrusionOk="0">
                  <a:moveTo>
                    <a:pt x="279" y="1266"/>
                  </a:moveTo>
                  <a:cubicBezTo>
                    <a:pt x="300" y="1275"/>
                    <a:pt x="324" y="1269"/>
                    <a:pt x="338" y="1251"/>
                  </a:cubicBezTo>
                  <a:cubicBezTo>
                    <a:pt x="352" y="1233"/>
                    <a:pt x="352" y="1208"/>
                    <a:pt x="338" y="1190"/>
                  </a:cubicBezTo>
                  <a:cubicBezTo>
                    <a:pt x="253" y="1080"/>
                    <a:pt x="246" y="953"/>
                    <a:pt x="319" y="810"/>
                  </a:cubicBezTo>
                  <a:cubicBezTo>
                    <a:pt x="329" y="789"/>
                    <a:pt x="341" y="770"/>
                    <a:pt x="353" y="752"/>
                  </a:cubicBezTo>
                  <a:cubicBezTo>
                    <a:pt x="355" y="804"/>
                    <a:pt x="368" y="846"/>
                    <a:pt x="383" y="876"/>
                  </a:cubicBezTo>
                  <a:cubicBezTo>
                    <a:pt x="415" y="944"/>
                    <a:pt x="462" y="976"/>
                    <a:pt x="467" y="979"/>
                  </a:cubicBezTo>
                  <a:cubicBezTo>
                    <a:pt x="479" y="987"/>
                    <a:pt x="494" y="990"/>
                    <a:pt x="508" y="985"/>
                  </a:cubicBezTo>
                  <a:cubicBezTo>
                    <a:pt x="548" y="974"/>
                    <a:pt x="585" y="932"/>
                    <a:pt x="613" y="891"/>
                  </a:cubicBezTo>
                  <a:cubicBezTo>
                    <a:pt x="674" y="1027"/>
                    <a:pt x="637" y="1128"/>
                    <a:pt x="590" y="1193"/>
                  </a:cubicBezTo>
                  <a:cubicBezTo>
                    <a:pt x="577" y="1211"/>
                    <a:pt x="577" y="1235"/>
                    <a:pt x="591" y="1253"/>
                  </a:cubicBezTo>
                  <a:cubicBezTo>
                    <a:pt x="601" y="1265"/>
                    <a:pt x="615" y="1272"/>
                    <a:pt x="630" y="1272"/>
                  </a:cubicBezTo>
                  <a:cubicBezTo>
                    <a:pt x="637" y="1272"/>
                    <a:pt x="643" y="1271"/>
                    <a:pt x="649" y="1268"/>
                  </a:cubicBezTo>
                  <a:cubicBezTo>
                    <a:pt x="816" y="1200"/>
                    <a:pt x="924" y="1044"/>
                    <a:pt x="924" y="872"/>
                  </a:cubicBezTo>
                  <a:cubicBezTo>
                    <a:pt x="924" y="871"/>
                    <a:pt x="924" y="871"/>
                    <a:pt x="924" y="871"/>
                  </a:cubicBezTo>
                  <a:cubicBezTo>
                    <a:pt x="924" y="863"/>
                    <a:pt x="918" y="686"/>
                    <a:pt x="749" y="510"/>
                  </a:cubicBezTo>
                  <a:cubicBezTo>
                    <a:pt x="735" y="492"/>
                    <a:pt x="579" y="286"/>
                    <a:pt x="664" y="73"/>
                  </a:cubicBezTo>
                  <a:cubicBezTo>
                    <a:pt x="672" y="54"/>
                    <a:pt x="667" y="32"/>
                    <a:pt x="652" y="18"/>
                  </a:cubicBezTo>
                  <a:cubicBezTo>
                    <a:pt x="637" y="4"/>
                    <a:pt x="615" y="0"/>
                    <a:pt x="597" y="9"/>
                  </a:cubicBezTo>
                  <a:cubicBezTo>
                    <a:pt x="450" y="78"/>
                    <a:pt x="328" y="165"/>
                    <a:pt x="234" y="270"/>
                  </a:cubicBezTo>
                  <a:cubicBezTo>
                    <a:pt x="158" y="354"/>
                    <a:pt x="100" y="450"/>
                    <a:pt x="61" y="553"/>
                  </a:cubicBezTo>
                  <a:cubicBezTo>
                    <a:pt x="0" y="719"/>
                    <a:pt x="8" y="852"/>
                    <a:pt x="10" y="874"/>
                  </a:cubicBezTo>
                  <a:cubicBezTo>
                    <a:pt x="11" y="1043"/>
                    <a:pt x="116" y="1197"/>
                    <a:pt x="279" y="1266"/>
                  </a:cubicBezTo>
                  <a:close/>
                  <a:moveTo>
                    <a:pt x="155" y="588"/>
                  </a:moveTo>
                  <a:cubicBezTo>
                    <a:pt x="222" y="407"/>
                    <a:pt x="352" y="260"/>
                    <a:pt x="542" y="150"/>
                  </a:cubicBezTo>
                  <a:cubicBezTo>
                    <a:pt x="513" y="379"/>
                    <a:pt x="665" y="566"/>
                    <a:pt x="673" y="575"/>
                  </a:cubicBezTo>
                  <a:cubicBezTo>
                    <a:pt x="674" y="576"/>
                    <a:pt x="674" y="577"/>
                    <a:pt x="675" y="578"/>
                  </a:cubicBezTo>
                  <a:cubicBezTo>
                    <a:pt x="816" y="723"/>
                    <a:pt x="823" y="863"/>
                    <a:pt x="824" y="872"/>
                  </a:cubicBezTo>
                  <a:cubicBezTo>
                    <a:pt x="824" y="952"/>
                    <a:pt x="793" y="1026"/>
                    <a:pt x="741" y="1085"/>
                  </a:cubicBezTo>
                  <a:cubicBezTo>
                    <a:pt x="754" y="998"/>
                    <a:pt x="739" y="889"/>
                    <a:pt x="655" y="763"/>
                  </a:cubicBezTo>
                  <a:cubicBezTo>
                    <a:pt x="646" y="749"/>
                    <a:pt x="630" y="740"/>
                    <a:pt x="614" y="740"/>
                  </a:cubicBezTo>
                  <a:cubicBezTo>
                    <a:pt x="613" y="740"/>
                    <a:pt x="611" y="740"/>
                    <a:pt x="610" y="740"/>
                  </a:cubicBezTo>
                  <a:cubicBezTo>
                    <a:pt x="592" y="742"/>
                    <a:pt x="576" y="752"/>
                    <a:pt x="569" y="769"/>
                  </a:cubicBezTo>
                  <a:cubicBezTo>
                    <a:pt x="549" y="810"/>
                    <a:pt x="520" y="852"/>
                    <a:pt x="499" y="875"/>
                  </a:cubicBezTo>
                  <a:cubicBezTo>
                    <a:pt x="468" y="838"/>
                    <a:pt x="422" y="752"/>
                    <a:pt x="478" y="595"/>
                  </a:cubicBezTo>
                  <a:cubicBezTo>
                    <a:pt x="486" y="574"/>
                    <a:pt x="478" y="550"/>
                    <a:pt x="458" y="537"/>
                  </a:cubicBezTo>
                  <a:cubicBezTo>
                    <a:pt x="439" y="524"/>
                    <a:pt x="414" y="526"/>
                    <a:pt x="397" y="542"/>
                  </a:cubicBezTo>
                  <a:cubicBezTo>
                    <a:pt x="393" y="545"/>
                    <a:pt x="297" y="633"/>
                    <a:pt x="231" y="762"/>
                  </a:cubicBezTo>
                  <a:cubicBezTo>
                    <a:pt x="177" y="867"/>
                    <a:pt x="159" y="968"/>
                    <a:pt x="174" y="1062"/>
                  </a:cubicBezTo>
                  <a:cubicBezTo>
                    <a:pt x="133" y="1007"/>
                    <a:pt x="110" y="941"/>
                    <a:pt x="110" y="872"/>
                  </a:cubicBezTo>
                  <a:cubicBezTo>
                    <a:pt x="110" y="870"/>
                    <a:pt x="110" y="868"/>
                    <a:pt x="109" y="866"/>
                  </a:cubicBezTo>
                  <a:cubicBezTo>
                    <a:pt x="109" y="865"/>
                    <a:pt x="97" y="744"/>
                    <a:pt x="155" y="58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5" name="Google Shape;2229;p21">
            <a:extLst>
              <a:ext uri="{FF2B5EF4-FFF2-40B4-BE49-F238E27FC236}">
                <a16:creationId xmlns:a16="http://schemas.microsoft.com/office/drawing/2014/main" id="{C712960D-35F8-BD72-CFA8-AADF889359AC}"/>
              </a:ext>
            </a:extLst>
          </p:cNvPr>
          <p:cNvGrpSpPr/>
          <p:nvPr/>
        </p:nvGrpSpPr>
        <p:grpSpPr>
          <a:xfrm>
            <a:off x="9654004" y="3724909"/>
            <a:ext cx="313560" cy="370520"/>
            <a:chOff x="283019" y="10047394"/>
            <a:chExt cx="634479" cy="734431"/>
          </a:xfrm>
        </p:grpSpPr>
        <p:sp>
          <p:nvSpPr>
            <p:cNvPr id="46" name="Google Shape;2230;p21">
              <a:extLst>
                <a:ext uri="{FF2B5EF4-FFF2-40B4-BE49-F238E27FC236}">
                  <a16:creationId xmlns:a16="http://schemas.microsoft.com/office/drawing/2014/main" id="{1ADFF186-7271-6604-A5ED-305AEF9A871C}"/>
                </a:ext>
              </a:extLst>
            </p:cNvPr>
            <p:cNvSpPr/>
            <p:nvPr/>
          </p:nvSpPr>
          <p:spPr>
            <a:xfrm>
              <a:off x="597052" y="10173997"/>
              <a:ext cx="111903" cy="111903"/>
            </a:xfrm>
            <a:custGeom>
              <a:avLst/>
              <a:gdLst/>
              <a:ahLst/>
              <a:cxnLst/>
              <a:rect l="l" t="t" r="r" b="b"/>
              <a:pathLst>
                <a:path w="111903" h="111903" extrusionOk="0">
                  <a:moveTo>
                    <a:pt x="56440" y="112066"/>
                  </a:moveTo>
                  <a:cubicBezTo>
                    <a:pt x="25803" y="112066"/>
                    <a:pt x="815" y="87078"/>
                    <a:pt x="815" y="56441"/>
                  </a:cubicBezTo>
                  <a:cubicBezTo>
                    <a:pt x="815" y="25803"/>
                    <a:pt x="25803" y="815"/>
                    <a:pt x="56440" y="815"/>
                  </a:cubicBezTo>
                  <a:cubicBezTo>
                    <a:pt x="87078" y="815"/>
                    <a:pt x="112066" y="25803"/>
                    <a:pt x="112066" y="56441"/>
                  </a:cubicBezTo>
                  <a:cubicBezTo>
                    <a:pt x="112066" y="87078"/>
                    <a:pt x="87078" y="112066"/>
                    <a:pt x="56440" y="112066"/>
                  </a:cubicBezTo>
                  <a:close/>
                  <a:moveTo>
                    <a:pt x="56440" y="27976"/>
                  </a:moveTo>
                  <a:cubicBezTo>
                    <a:pt x="40796" y="27976"/>
                    <a:pt x="27976" y="40796"/>
                    <a:pt x="27976" y="56441"/>
                  </a:cubicBezTo>
                  <a:cubicBezTo>
                    <a:pt x="27976" y="72194"/>
                    <a:pt x="40687" y="84906"/>
                    <a:pt x="56440" y="84906"/>
                  </a:cubicBezTo>
                  <a:cubicBezTo>
                    <a:pt x="72194" y="84906"/>
                    <a:pt x="84905" y="72086"/>
                    <a:pt x="84905" y="56441"/>
                  </a:cubicBezTo>
                  <a:cubicBezTo>
                    <a:pt x="84905" y="40687"/>
                    <a:pt x="72085" y="27976"/>
                    <a:pt x="56440" y="279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 name="Google Shape;2231;p21">
              <a:extLst>
                <a:ext uri="{FF2B5EF4-FFF2-40B4-BE49-F238E27FC236}">
                  <a16:creationId xmlns:a16="http://schemas.microsoft.com/office/drawing/2014/main" id="{6696E70B-C482-A84D-7CE2-A796D4FD1F53}"/>
                </a:ext>
              </a:extLst>
            </p:cNvPr>
            <p:cNvSpPr/>
            <p:nvPr/>
          </p:nvSpPr>
          <p:spPr>
            <a:xfrm>
              <a:off x="381503" y="10328706"/>
              <a:ext cx="111903" cy="111903"/>
            </a:xfrm>
            <a:custGeom>
              <a:avLst/>
              <a:gdLst/>
              <a:ahLst/>
              <a:cxnLst/>
              <a:rect l="l" t="t" r="r" b="b"/>
              <a:pathLst>
                <a:path w="111903" h="111903" extrusionOk="0">
                  <a:moveTo>
                    <a:pt x="56440" y="112065"/>
                  </a:moveTo>
                  <a:cubicBezTo>
                    <a:pt x="25803" y="112065"/>
                    <a:pt x="815" y="87077"/>
                    <a:pt x="815" y="56441"/>
                  </a:cubicBezTo>
                  <a:cubicBezTo>
                    <a:pt x="815" y="25803"/>
                    <a:pt x="25803" y="815"/>
                    <a:pt x="56440" y="815"/>
                  </a:cubicBezTo>
                  <a:cubicBezTo>
                    <a:pt x="87078" y="815"/>
                    <a:pt x="112066" y="25803"/>
                    <a:pt x="112066" y="56441"/>
                  </a:cubicBezTo>
                  <a:cubicBezTo>
                    <a:pt x="112066" y="87077"/>
                    <a:pt x="87187" y="112065"/>
                    <a:pt x="56440" y="112065"/>
                  </a:cubicBezTo>
                  <a:close/>
                  <a:moveTo>
                    <a:pt x="56440" y="27866"/>
                  </a:moveTo>
                  <a:cubicBezTo>
                    <a:pt x="40796" y="27866"/>
                    <a:pt x="27976" y="40687"/>
                    <a:pt x="27976" y="56331"/>
                  </a:cubicBezTo>
                  <a:cubicBezTo>
                    <a:pt x="27976" y="72085"/>
                    <a:pt x="40687" y="84796"/>
                    <a:pt x="56440" y="84796"/>
                  </a:cubicBezTo>
                  <a:cubicBezTo>
                    <a:pt x="72194" y="84796"/>
                    <a:pt x="84905" y="71976"/>
                    <a:pt x="84905" y="56331"/>
                  </a:cubicBezTo>
                  <a:cubicBezTo>
                    <a:pt x="84905" y="40687"/>
                    <a:pt x="72194" y="27866"/>
                    <a:pt x="56440" y="278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 name="Google Shape;2232;p21">
              <a:extLst>
                <a:ext uri="{FF2B5EF4-FFF2-40B4-BE49-F238E27FC236}">
                  <a16:creationId xmlns:a16="http://schemas.microsoft.com/office/drawing/2014/main" id="{6FCB8AEC-F87B-18B9-0101-CF7B0908DDE5}"/>
                </a:ext>
              </a:extLst>
            </p:cNvPr>
            <p:cNvSpPr/>
            <p:nvPr/>
          </p:nvSpPr>
          <p:spPr>
            <a:xfrm>
              <a:off x="283019" y="10047394"/>
              <a:ext cx="634479" cy="734431"/>
            </a:xfrm>
            <a:custGeom>
              <a:avLst/>
              <a:gdLst/>
              <a:ahLst/>
              <a:cxnLst/>
              <a:rect l="l" t="t" r="r" b="b"/>
              <a:pathLst>
                <a:path w="634479" h="734431" extrusionOk="0">
                  <a:moveTo>
                    <a:pt x="400459" y="733759"/>
                  </a:moveTo>
                  <a:lnTo>
                    <a:pt x="120484" y="733759"/>
                  </a:lnTo>
                  <a:cubicBezTo>
                    <a:pt x="113422" y="733759"/>
                    <a:pt x="107447" y="728327"/>
                    <a:pt x="106904" y="721156"/>
                  </a:cubicBezTo>
                  <a:cubicBezTo>
                    <a:pt x="106686" y="718875"/>
                    <a:pt x="89195" y="491374"/>
                    <a:pt x="50518" y="424124"/>
                  </a:cubicBezTo>
                  <a:cubicBezTo>
                    <a:pt x="50409" y="423907"/>
                    <a:pt x="50300" y="423689"/>
                    <a:pt x="50192" y="423581"/>
                  </a:cubicBezTo>
                  <a:cubicBezTo>
                    <a:pt x="12166" y="349160"/>
                    <a:pt x="-4022" y="280497"/>
                    <a:pt x="2062" y="219547"/>
                  </a:cubicBezTo>
                  <a:cubicBezTo>
                    <a:pt x="7603" y="164466"/>
                    <a:pt x="30636" y="117532"/>
                    <a:pt x="70725" y="79832"/>
                  </a:cubicBezTo>
                  <a:cubicBezTo>
                    <a:pt x="117659" y="35831"/>
                    <a:pt x="185236" y="8235"/>
                    <a:pt x="260960" y="2043"/>
                  </a:cubicBezTo>
                  <a:cubicBezTo>
                    <a:pt x="333969" y="-3824"/>
                    <a:pt x="407412" y="11495"/>
                    <a:pt x="462495" y="44305"/>
                  </a:cubicBezTo>
                  <a:cubicBezTo>
                    <a:pt x="503671" y="68750"/>
                    <a:pt x="534308" y="102755"/>
                    <a:pt x="551257" y="142410"/>
                  </a:cubicBezTo>
                  <a:cubicBezTo>
                    <a:pt x="569726" y="185760"/>
                    <a:pt x="572225" y="235518"/>
                    <a:pt x="558753" y="290058"/>
                  </a:cubicBezTo>
                  <a:cubicBezTo>
                    <a:pt x="566358" y="304833"/>
                    <a:pt x="601124" y="361545"/>
                    <a:pt x="632631" y="411521"/>
                  </a:cubicBezTo>
                  <a:cubicBezTo>
                    <a:pt x="634695" y="414780"/>
                    <a:pt x="635238" y="418692"/>
                    <a:pt x="634260" y="422385"/>
                  </a:cubicBezTo>
                  <a:cubicBezTo>
                    <a:pt x="633283" y="426080"/>
                    <a:pt x="630675" y="429122"/>
                    <a:pt x="627307" y="430859"/>
                  </a:cubicBezTo>
                  <a:lnTo>
                    <a:pt x="592324" y="448460"/>
                  </a:lnTo>
                  <a:cubicBezTo>
                    <a:pt x="585914" y="457043"/>
                    <a:pt x="561252" y="494200"/>
                    <a:pt x="565597" y="549281"/>
                  </a:cubicBezTo>
                  <a:cubicBezTo>
                    <a:pt x="567988" y="580028"/>
                    <a:pt x="553538" y="606319"/>
                    <a:pt x="524747" y="623159"/>
                  </a:cubicBezTo>
                  <a:cubicBezTo>
                    <a:pt x="494979" y="640651"/>
                    <a:pt x="454455" y="644344"/>
                    <a:pt x="424035" y="634023"/>
                  </a:cubicBezTo>
                  <a:lnTo>
                    <a:pt x="413931" y="721591"/>
                  </a:lnTo>
                  <a:cubicBezTo>
                    <a:pt x="413170" y="728653"/>
                    <a:pt x="407304" y="733759"/>
                    <a:pt x="400459" y="733759"/>
                  </a:cubicBezTo>
                  <a:close/>
                  <a:moveTo>
                    <a:pt x="132978" y="706598"/>
                  </a:moveTo>
                  <a:lnTo>
                    <a:pt x="388291" y="706598"/>
                  </a:lnTo>
                  <a:lnTo>
                    <a:pt x="399155" y="612186"/>
                  </a:lnTo>
                  <a:cubicBezTo>
                    <a:pt x="399699" y="607515"/>
                    <a:pt x="402632" y="603387"/>
                    <a:pt x="406978" y="601430"/>
                  </a:cubicBezTo>
                  <a:cubicBezTo>
                    <a:pt x="411323" y="599475"/>
                    <a:pt x="416321" y="599800"/>
                    <a:pt x="420232" y="602517"/>
                  </a:cubicBezTo>
                  <a:cubicBezTo>
                    <a:pt x="442070" y="617183"/>
                    <a:pt x="483680" y="615989"/>
                    <a:pt x="511058" y="599910"/>
                  </a:cubicBezTo>
                  <a:cubicBezTo>
                    <a:pt x="524639" y="591979"/>
                    <a:pt x="540501" y="577095"/>
                    <a:pt x="538545" y="551672"/>
                  </a:cubicBezTo>
                  <a:cubicBezTo>
                    <a:pt x="532678" y="477033"/>
                    <a:pt x="571573" y="430969"/>
                    <a:pt x="573203" y="429122"/>
                  </a:cubicBezTo>
                  <a:cubicBezTo>
                    <a:pt x="574398" y="427818"/>
                    <a:pt x="575810" y="426623"/>
                    <a:pt x="577331" y="425862"/>
                  </a:cubicBezTo>
                  <a:lnTo>
                    <a:pt x="601667" y="413586"/>
                  </a:lnTo>
                  <a:cubicBezTo>
                    <a:pt x="594171" y="401635"/>
                    <a:pt x="582437" y="382731"/>
                    <a:pt x="570812" y="363827"/>
                  </a:cubicBezTo>
                  <a:cubicBezTo>
                    <a:pt x="559513" y="345466"/>
                    <a:pt x="550605" y="330691"/>
                    <a:pt x="544303" y="319826"/>
                  </a:cubicBezTo>
                  <a:cubicBezTo>
                    <a:pt x="531592" y="298206"/>
                    <a:pt x="529636" y="294186"/>
                    <a:pt x="531375" y="287777"/>
                  </a:cubicBezTo>
                  <a:cubicBezTo>
                    <a:pt x="556254" y="192496"/>
                    <a:pt x="526812" y="114380"/>
                    <a:pt x="448588" y="67881"/>
                  </a:cubicBezTo>
                  <a:cubicBezTo>
                    <a:pt x="340705" y="3673"/>
                    <a:pt x="176110" y="18340"/>
                    <a:pt x="89303" y="99823"/>
                  </a:cubicBezTo>
                  <a:cubicBezTo>
                    <a:pt x="13470" y="170984"/>
                    <a:pt x="8146" y="281474"/>
                    <a:pt x="74311" y="411087"/>
                  </a:cubicBezTo>
                  <a:cubicBezTo>
                    <a:pt x="110815" y="474860"/>
                    <a:pt x="128741" y="656622"/>
                    <a:pt x="132978" y="7065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 name="Google Shape;2233;p21">
              <a:extLst>
                <a:ext uri="{FF2B5EF4-FFF2-40B4-BE49-F238E27FC236}">
                  <a16:creationId xmlns:a16="http://schemas.microsoft.com/office/drawing/2014/main" id="{1D2F28AB-FBF2-34A0-A763-CBAEE99B923E}"/>
                </a:ext>
              </a:extLst>
            </p:cNvPr>
            <p:cNvSpPr/>
            <p:nvPr/>
          </p:nvSpPr>
          <p:spPr>
            <a:xfrm>
              <a:off x="559787" y="10376183"/>
              <a:ext cx="140150" cy="218373"/>
            </a:xfrm>
            <a:custGeom>
              <a:avLst/>
              <a:gdLst/>
              <a:ahLst/>
              <a:cxnLst/>
              <a:rect l="l" t="t" r="r" b="b"/>
              <a:pathLst>
                <a:path w="140150" h="218373" extrusionOk="0">
                  <a:moveTo>
                    <a:pt x="63285" y="218102"/>
                  </a:moveTo>
                  <a:lnTo>
                    <a:pt x="14395" y="218102"/>
                  </a:lnTo>
                  <a:cubicBezTo>
                    <a:pt x="6899" y="218102"/>
                    <a:pt x="815" y="212018"/>
                    <a:pt x="815" y="204522"/>
                  </a:cubicBezTo>
                  <a:cubicBezTo>
                    <a:pt x="815" y="197025"/>
                    <a:pt x="6899" y="190941"/>
                    <a:pt x="14395" y="190941"/>
                  </a:cubicBezTo>
                  <a:lnTo>
                    <a:pt x="49705" y="190941"/>
                  </a:lnTo>
                  <a:lnTo>
                    <a:pt x="49705" y="14395"/>
                  </a:lnTo>
                  <a:cubicBezTo>
                    <a:pt x="49705" y="6898"/>
                    <a:pt x="55789" y="815"/>
                    <a:pt x="63285" y="815"/>
                  </a:cubicBezTo>
                  <a:lnTo>
                    <a:pt x="126298" y="815"/>
                  </a:lnTo>
                  <a:cubicBezTo>
                    <a:pt x="133795" y="815"/>
                    <a:pt x="139879" y="6898"/>
                    <a:pt x="139879" y="14395"/>
                  </a:cubicBezTo>
                  <a:cubicBezTo>
                    <a:pt x="139879" y="21891"/>
                    <a:pt x="133795" y="27976"/>
                    <a:pt x="126298" y="27976"/>
                  </a:cubicBezTo>
                  <a:lnTo>
                    <a:pt x="76865" y="27976"/>
                  </a:lnTo>
                  <a:lnTo>
                    <a:pt x="76865" y="204522"/>
                  </a:lnTo>
                  <a:cubicBezTo>
                    <a:pt x="76865" y="212018"/>
                    <a:pt x="70781" y="218102"/>
                    <a:pt x="63285" y="2181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 name="Google Shape;2234;p21">
              <a:extLst>
                <a:ext uri="{FF2B5EF4-FFF2-40B4-BE49-F238E27FC236}">
                  <a16:creationId xmlns:a16="http://schemas.microsoft.com/office/drawing/2014/main" id="{2864091E-36EE-58A0-74AD-CA76AD72098D}"/>
                </a:ext>
              </a:extLst>
            </p:cNvPr>
            <p:cNvSpPr/>
            <p:nvPr/>
          </p:nvSpPr>
          <p:spPr>
            <a:xfrm>
              <a:off x="672994" y="10333486"/>
              <a:ext cx="111903" cy="111903"/>
            </a:xfrm>
            <a:custGeom>
              <a:avLst/>
              <a:gdLst/>
              <a:ahLst/>
              <a:cxnLst/>
              <a:rect l="l" t="t" r="r" b="b"/>
              <a:pathLst>
                <a:path w="111903" h="111903" extrusionOk="0">
                  <a:moveTo>
                    <a:pt x="56440" y="112066"/>
                  </a:moveTo>
                  <a:cubicBezTo>
                    <a:pt x="25803" y="112066"/>
                    <a:pt x="815" y="87078"/>
                    <a:pt x="815" y="56441"/>
                  </a:cubicBezTo>
                  <a:cubicBezTo>
                    <a:pt x="815" y="25803"/>
                    <a:pt x="25803" y="815"/>
                    <a:pt x="56440" y="815"/>
                  </a:cubicBezTo>
                  <a:cubicBezTo>
                    <a:pt x="87078" y="815"/>
                    <a:pt x="112066" y="25803"/>
                    <a:pt x="112066" y="56441"/>
                  </a:cubicBezTo>
                  <a:cubicBezTo>
                    <a:pt x="112066" y="87078"/>
                    <a:pt x="87078" y="112066"/>
                    <a:pt x="56440" y="112066"/>
                  </a:cubicBezTo>
                  <a:close/>
                  <a:moveTo>
                    <a:pt x="56440" y="27976"/>
                  </a:moveTo>
                  <a:cubicBezTo>
                    <a:pt x="40687" y="27976"/>
                    <a:pt x="27976" y="40797"/>
                    <a:pt x="27976" y="56441"/>
                  </a:cubicBezTo>
                  <a:cubicBezTo>
                    <a:pt x="27976" y="72194"/>
                    <a:pt x="40796" y="84906"/>
                    <a:pt x="56440" y="84906"/>
                  </a:cubicBezTo>
                  <a:cubicBezTo>
                    <a:pt x="72085" y="84906"/>
                    <a:pt x="84905" y="72086"/>
                    <a:pt x="84905" y="56441"/>
                  </a:cubicBezTo>
                  <a:cubicBezTo>
                    <a:pt x="84905" y="40687"/>
                    <a:pt x="72085" y="27976"/>
                    <a:pt x="56440" y="279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 name="Google Shape;2235;p21">
              <a:extLst>
                <a:ext uri="{FF2B5EF4-FFF2-40B4-BE49-F238E27FC236}">
                  <a16:creationId xmlns:a16="http://schemas.microsoft.com/office/drawing/2014/main" id="{CAA32F54-E254-DADA-AB12-8FF97179E115}"/>
                </a:ext>
              </a:extLst>
            </p:cNvPr>
            <p:cNvSpPr/>
            <p:nvPr/>
          </p:nvSpPr>
          <p:spPr>
            <a:xfrm>
              <a:off x="452365" y="10400220"/>
              <a:ext cx="66272" cy="372648"/>
            </a:xfrm>
            <a:custGeom>
              <a:avLst/>
              <a:gdLst/>
              <a:ahLst/>
              <a:cxnLst/>
              <a:rect l="l" t="t" r="r" b="b"/>
              <a:pathLst>
                <a:path w="66272" h="372648" extrusionOk="0">
                  <a:moveTo>
                    <a:pt x="52285" y="372241"/>
                  </a:moveTo>
                  <a:cubicBezTo>
                    <a:pt x="44788" y="372241"/>
                    <a:pt x="38704" y="366156"/>
                    <a:pt x="38704" y="358661"/>
                  </a:cubicBezTo>
                  <a:lnTo>
                    <a:pt x="38704" y="57826"/>
                  </a:lnTo>
                  <a:lnTo>
                    <a:pt x="4807" y="24038"/>
                  </a:lnTo>
                  <a:cubicBezTo>
                    <a:pt x="-516" y="18714"/>
                    <a:pt x="-516" y="10131"/>
                    <a:pt x="4807" y="4808"/>
                  </a:cubicBezTo>
                  <a:cubicBezTo>
                    <a:pt x="10131" y="-516"/>
                    <a:pt x="18714" y="-516"/>
                    <a:pt x="24037" y="4808"/>
                  </a:cubicBezTo>
                  <a:lnTo>
                    <a:pt x="61954" y="42616"/>
                  </a:lnTo>
                  <a:cubicBezTo>
                    <a:pt x="64562" y="45114"/>
                    <a:pt x="65974" y="48591"/>
                    <a:pt x="65974" y="52176"/>
                  </a:cubicBezTo>
                  <a:lnTo>
                    <a:pt x="65974" y="358661"/>
                  </a:lnTo>
                  <a:cubicBezTo>
                    <a:pt x="65865" y="366156"/>
                    <a:pt x="59781" y="372241"/>
                    <a:pt x="52285" y="3722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 name="Google Shape;2236;p21">
              <a:extLst>
                <a:ext uri="{FF2B5EF4-FFF2-40B4-BE49-F238E27FC236}">
                  <a16:creationId xmlns:a16="http://schemas.microsoft.com/office/drawing/2014/main" id="{60CFDB83-7C4F-494D-10B8-DB488934517E}"/>
                </a:ext>
              </a:extLst>
            </p:cNvPr>
            <p:cNvSpPr/>
            <p:nvPr/>
          </p:nvSpPr>
          <p:spPr>
            <a:xfrm>
              <a:off x="548923" y="10247467"/>
              <a:ext cx="88001" cy="529094"/>
            </a:xfrm>
            <a:custGeom>
              <a:avLst/>
              <a:gdLst/>
              <a:ahLst/>
              <a:cxnLst/>
              <a:rect l="l" t="t" r="r" b="b"/>
              <a:pathLst>
                <a:path w="88001" h="529094" extrusionOk="0">
                  <a:moveTo>
                    <a:pt x="14395" y="529340"/>
                  </a:moveTo>
                  <a:cubicBezTo>
                    <a:pt x="6899" y="529340"/>
                    <a:pt x="815" y="523255"/>
                    <a:pt x="815" y="515759"/>
                  </a:cubicBezTo>
                  <a:lnTo>
                    <a:pt x="815" y="74013"/>
                  </a:lnTo>
                  <a:cubicBezTo>
                    <a:pt x="815" y="70428"/>
                    <a:pt x="2227" y="66951"/>
                    <a:pt x="4835" y="64453"/>
                  </a:cubicBezTo>
                  <a:lnTo>
                    <a:pt x="64480" y="4807"/>
                  </a:lnTo>
                  <a:cubicBezTo>
                    <a:pt x="69804" y="-516"/>
                    <a:pt x="78386" y="-516"/>
                    <a:pt x="83710" y="4807"/>
                  </a:cubicBezTo>
                  <a:cubicBezTo>
                    <a:pt x="89034" y="10131"/>
                    <a:pt x="89034" y="18714"/>
                    <a:pt x="83710" y="24037"/>
                  </a:cubicBezTo>
                  <a:lnTo>
                    <a:pt x="27976" y="79771"/>
                  </a:lnTo>
                  <a:lnTo>
                    <a:pt x="27976" y="515868"/>
                  </a:lnTo>
                  <a:cubicBezTo>
                    <a:pt x="27976" y="523255"/>
                    <a:pt x="21892" y="529340"/>
                    <a:pt x="14395" y="5293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3" name="Google Shape;2237;p21">
            <a:extLst>
              <a:ext uri="{FF2B5EF4-FFF2-40B4-BE49-F238E27FC236}">
                <a16:creationId xmlns:a16="http://schemas.microsoft.com/office/drawing/2014/main" id="{77FD8225-068E-AB67-2B62-F333C10A7584}"/>
              </a:ext>
            </a:extLst>
          </p:cNvPr>
          <p:cNvGrpSpPr/>
          <p:nvPr/>
        </p:nvGrpSpPr>
        <p:grpSpPr>
          <a:xfrm>
            <a:off x="9789127" y="3290866"/>
            <a:ext cx="394048" cy="235729"/>
            <a:chOff x="6355387" y="5324684"/>
            <a:chExt cx="701403" cy="411107"/>
          </a:xfrm>
        </p:grpSpPr>
        <p:sp>
          <p:nvSpPr>
            <p:cNvPr id="54" name="Google Shape;2238;p21">
              <a:extLst>
                <a:ext uri="{FF2B5EF4-FFF2-40B4-BE49-F238E27FC236}">
                  <a16:creationId xmlns:a16="http://schemas.microsoft.com/office/drawing/2014/main" id="{6322B03F-4BEA-274E-E467-572033C8EAA3}"/>
                </a:ext>
              </a:extLst>
            </p:cNvPr>
            <p:cNvSpPr/>
            <p:nvPr/>
          </p:nvSpPr>
          <p:spPr>
            <a:xfrm>
              <a:off x="6403842" y="5324684"/>
              <a:ext cx="652948" cy="332449"/>
            </a:xfrm>
            <a:custGeom>
              <a:avLst/>
              <a:gdLst/>
              <a:ahLst/>
              <a:cxnLst/>
              <a:rect l="l" t="t" r="r" b="b"/>
              <a:pathLst>
                <a:path w="652948" h="332449" extrusionOk="0">
                  <a:moveTo>
                    <a:pt x="639531" y="331635"/>
                  </a:moveTo>
                  <a:lnTo>
                    <a:pt x="589881" y="331635"/>
                  </a:lnTo>
                  <a:cubicBezTo>
                    <a:pt x="582385" y="331635"/>
                    <a:pt x="576300" y="325551"/>
                    <a:pt x="576300" y="318055"/>
                  </a:cubicBezTo>
                  <a:cubicBezTo>
                    <a:pt x="576300" y="310558"/>
                    <a:pt x="582385" y="304474"/>
                    <a:pt x="589881" y="304474"/>
                  </a:cubicBezTo>
                  <a:lnTo>
                    <a:pt x="625951" y="304474"/>
                  </a:lnTo>
                  <a:lnTo>
                    <a:pt x="625951" y="164215"/>
                  </a:lnTo>
                  <a:lnTo>
                    <a:pt x="417681" y="164432"/>
                  </a:lnTo>
                  <a:cubicBezTo>
                    <a:pt x="417681" y="164432"/>
                    <a:pt x="417681" y="164432"/>
                    <a:pt x="417681" y="164432"/>
                  </a:cubicBezTo>
                  <a:cubicBezTo>
                    <a:pt x="417137" y="164432"/>
                    <a:pt x="416594" y="164432"/>
                    <a:pt x="416051" y="164324"/>
                  </a:cubicBezTo>
                  <a:cubicBezTo>
                    <a:pt x="405513" y="163020"/>
                    <a:pt x="396387" y="156610"/>
                    <a:pt x="391824" y="147049"/>
                  </a:cubicBezTo>
                  <a:cubicBezTo>
                    <a:pt x="383893" y="130644"/>
                    <a:pt x="354124" y="61438"/>
                    <a:pt x="341739" y="32430"/>
                  </a:cubicBezTo>
                  <a:cubicBezTo>
                    <a:pt x="340543" y="29605"/>
                    <a:pt x="337827" y="27868"/>
                    <a:pt x="334786" y="27868"/>
                  </a:cubicBezTo>
                  <a:lnTo>
                    <a:pt x="35581" y="27868"/>
                  </a:lnTo>
                  <a:cubicBezTo>
                    <a:pt x="31452" y="27868"/>
                    <a:pt x="27976" y="31235"/>
                    <a:pt x="27976" y="35473"/>
                  </a:cubicBezTo>
                  <a:lnTo>
                    <a:pt x="27976" y="277205"/>
                  </a:lnTo>
                  <a:lnTo>
                    <a:pt x="59265" y="304583"/>
                  </a:lnTo>
                  <a:lnTo>
                    <a:pt x="70456" y="304583"/>
                  </a:lnTo>
                  <a:cubicBezTo>
                    <a:pt x="77952" y="304583"/>
                    <a:pt x="84036" y="310667"/>
                    <a:pt x="84036" y="318163"/>
                  </a:cubicBezTo>
                  <a:cubicBezTo>
                    <a:pt x="84036" y="325660"/>
                    <a:pt x="77952" y="331744"/>
                    <a:pt x="70456" y="331744"/>
                  </a:cubicBezTo>
                  <a:lnTo>
                    <a:pt x="54159" y="331744"/>
                  </a:lnTo>
                  <a:cubicBezTo>
                    <a:pt x="50900" y="331744"/>
                    <a:pt x="47749" y="330549"/>
                    <a:pt x="45250" y="328376"/>
                  </a:cubicBezTo>
                  <a:lnTo>
                    <a:pt x="5486" y="293610"/>
                  </a:lnTo>
                  <a:cubicBezTo>
                    <a:pt x="2553" y="291002"/>
                    <a:pt x="815" y="287309"/>
                    <a:pt x="815" y="283397"/>
                  </a:cubicBezTo>
                  <a:lnTo>
                    <a:pt x="815" y="35581"/>
                  </a:lnTo>
                  <a:cubicBezTo>
                    <a:pt x="815" y="16460"/>
                    <a:pt x="16351" y="815"/>
                    <a:pt x="35581" y="815"/>
                  </a:cubicBezTo>
                  <a:lnTo>
                    <a:pt x="334786" y="815"/>
                  </a:lnTo>
                  <a:cubicBezTo>
                    <a:pt x="348692" y="815"/>
                    <a:pt x="361186" y="9072"/>
                    <a:pt x="366727" y="21892"/>
                  </a:cubicBezTo>
                  <a:cubicBezTo>
                    <a:pt x="379112" y="50791"/>
                    <a:pt x="408663" y="119563"/>
                    <a:pt x="416268" y="135425"/>
                  </a:cubicBezTo>
                  <a:cubicBezTo>
                    <a:pt x="416812" y="136403"/>
                    <a:pt x="417681" y="137163"/>
                    <a:pt x="418767" y="137489"/>
                  </a:cubicBezTo>
                  <a:lnTo>
                    <a:pt x="639531" y="137271"/>
                  </a:lnTo>
                  <a:cubicBezTo>
                    <a:pt x="639531" y="137271"/>
                    <a:pt x="639531" y="137271"/>
                    <a:pt x="639531" y="137271"/>
                  </a:cubicBezTo>
                  <a:cubicBezTo>
                    <a:pt x="643116" y="137271"/>
                    <a:pt x="646593" y="138684"/>
                    <a:pt x="649092" y="141292"/>
                  </a:cubicBezTo>
                  <a:cubicBezTo>
                    <a:pt x="651591" y="143790"/>
                    <a:pt x="653112" y="147267"/>
                    <a:pt x="653112" y="150852"/>
                  </a:cubicBezTo>
                  <a:lnTo>
                    <a:pt x="653112" y="318272"/>
                  </a:lnTo>
                  <a:cubicBezTo>
                    <a:pt x="653112" y="325551"/>
                    <a:pt x="647028" y="331635"/>
                    <a:pt x="639531" y="3316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 name="Google Shape;2239;p21">
              <a:extLst>
                <a:ext uri="{FF2B5EF4-FFF2-40B4-BE49-F238E27FC236}">
                  <a16:creationId xmlns:a16="http://schemas.microsoft.com/office/drawing/2014/main" id="{1897BC46-D41B-B80B-582F-10DA279EE4C3}"/>
                </a:ext>
              </a:extLst>
            </p:cNvPr>
            <p:cNvSpPr/>
            <p:nvPr/>
          </p:nvSpPr>
          <p:spPr>
            <a:xfrm>
              <a:off x="6617327" y="5628343"/>
              <a:ext cx="232497" cy="28247"/>
            </a:xfrm>
            <a:custGeom>
              <a:avLst/>
              <a:gdLst/>
              <a:ahLst/>
              <a:cxnLst/>
              <a:rect l="l" t="t" r="r" b="b"/>
              <a:pathLst>
                <a:path w="232497" h="28247" extrusionOk="0">
                  <a:moveTo>
                    <a:pt x="218862" y="27976"/>
                  </a:moveTo>
                  <a:lnTo>
                    <a:pt x="14395" y="27976"/>
                  </a:lnTo>
                  <a:cubicBezTo>
                    <a:pt x="6899" y="27976"/>
                    <a:pt x="815" y="21892"/>
                    <a:pt x="815" y="14395"/>
                  </a:cubicBezTo>
                  <a:cubicBezTo>
                    <a:pt x="815" y="6899"/>
                    <a:pt x="6899" y="815"/>
                    <a:pt x="14395" y="815"/>
                  </a:cubicBezTo>
                  <a:lnTo>
                    <a:pt x="218862" y="815"/>
                  </a:lnTo>
                  <a:cubicBezTo>
                    <a:pt x="226359" y="815"/>
                    <a:pt x="232443" y="6899"/>
                    <a:pt x="232443" y="14395"/>
                  </a:cubicBezTo>
                  <a:cubicBezTo>
                    <a:pt x="232443" y="21892"/>
                    <a:pt x="226359" y="27976"/>
                    <a:pt x="218862" y="279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 name="Google Shape;2240;p21">
              <a:extLst>
                <a:ext uri="{FF2B5EF4-FFF2-40B4-BE49-F238E27FC236}">
                  <a16:creationId xmlns:a16="http://schemas.microsoft.com/office/drawing/2014/main" id="{2C5441A0-43CC-D324-59CE-3CA176853CD4}"/>
                </a:ext>
              </a:extLst>
            </p:cNvPr>
            <p:cNvSpPr/>
            <p:nvPr/>
          </p:nvSpPr>
          <p:spPr>
            <a:xfrm>
              <a:off x="6459142" y="5380092"/>
              <a:ext cx="304202" cy="108643"/>
            </a:xfrm>
            <a:custGeom>
              <a:avLst/>
              <a:gdLst/>
              <a:ahLst/>
              <a:cxnLst/>
              <a:rect l="l" t="t" r="r" b="b"/>
              <a:pathLst>
                <a:path w="304202" h="108643" extrusionOk="0">
                  <a:moveTo>
                    <a:pt x="290242" y="108807"/>
                  </a:moveTo>
                  <a:lnTo>
                    <a:pt x="14395" y="108807"/>
                  </a:lnTo>
                  <a:cubicBezTo>
                    <a:pt x="6899" y="108807"/>
                    <a:pt x="815" y="102723"/>
                    <a:pt x="815" y="95227"/>
                  </a:cubicBezTo>
                  <a:lnTo>
                    <a:pt x="815" y="14395"/>
                  </a:lnTo>
                  <a:cubicBezTo>
                    <a:pt x="815" y="6899"/>
                    <a:pt x="6899" y="815"/>
                    <a:pt x="14395" y="815"/>
                  </a:cubicBezTo>
                  <a:lnTo>
                    <a:pt x="254172" y="815"/>
                  </a:lnTo>
                  <a:cubicBezTo>
                    <a:pt x="259496" y="815"/>
                    <a:pt x="264385" y="3966"/>
                    <a:pt x="266558" y="8855"/>
                  </a:cubicBezTo>
                  <a:lnTo>
                    <a:pt x="302627" y="89686"/>
                  </a:lnTo>
                  <a:cubicBezTo>
                    <a:pt x="304474" y="93923"/>
                    <a:pt x="304148" y="98703"/>
                    <a:pt x="301649" y="102614"/>
                  </a:cubicBezTo>
                  <a:cubicBezTo>
                    <a:pt x="299151" y="106526"/>
                    <a:pt x="294914" y="108807"/>
                    <a:pt x="290242" y="108807"/>
                  </a:cubicBezTo>
                  <a:close/>
                  <a:moveTo>
                    <a:pt x="27976" y="81646"/>
                  </a:moveTo>
                  <a:lnTo>
                    <a:pt x="269274" y="81646"/>
                  </a:lnTo>
                  <a:lnTo>
                    <a:pt x="245372" y="27976"/>
                  </a:lnTo>
                  <a:lnTo>
                    <a:pt x="27976" y="27976"/>
                  </a:lnTo>
                  <a:lnTo>
                    <a:pt x="27976" y="81646"/>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 name="Google Shape;2241;p21">
              <a:extLst>
                <a:ext uri="{FF2B5EF4-FFF2-40B4-BE49-F238E27FC236}">
                  <a16:creationId xmlns:a16="http://schemas.microsoft.com/office/drawing/2014/main" id="{D7C7057C-5579-FD85-CB0C-55BBC8B03FCF}"/>
                </a:ext>
              </a:extLst>
            </p:cNvPr>
            <p:cNvSpPr/>
            <p:nvPr/>
          </p:nvSpPr>
          <p:spPr>
            <a:xfrm>
              <a:off x="6587667" y="5380092"/>
              <a:ext cx="28247" cy="108643"/>
            </a:xfrm>
            <a:custGeom>
              <a:avLst/>
              <a:gdLst/>
              <a:ahLst/>
              <a:cxnLst/>
              <a:rect l="l" t="t" r="r" b="b"/>
              <a:pathLst>
                <a:path w="28247" h="108643" extrusionOk="0">
                  <a:moveTo>
                    <a:pt x="14395" y="108807"/>
                  </a:moveTo>
                  <a:cubicBezTo>
                    <a:pt x="6899" y="108807"/>
                    <a:pt x="815" y="102723"/>
                    <a:pt x="815" y="95227"/>
                  </a:cubicBezTo>
                  <a:lnTo>
                    <a:pt x="815" y="14395"/>
                  </a:lnTo>
                  <a:cubicBezTo>
                    <a:pt x="815" y="6899"/>
                    <a:pt x="6899" y="815"/>
                    <a:pt x="14395" y="815"/>
                  </a:cubicBezTo>
                  <a:cubicBezTo>
                    <a:pt x="21892" y="815"/>
                    <a:pt x="27976" y="6899"/>
                    <a:pt x="27976" y="14395"/>
                  </a:cubicBezTo>
                  <a:lnTo>
                    <a:pt x="27976" y="95227"/>
                  </a:lnTo>
                  <a:cubicBezTo>
                    <a:pt x="27976" y="102723"/>
                    <a:pt x="21892" y="108807"/>
                    <a:pt x="14395" y="1088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 name="Google Shape;2242;p21">
              <a:extLst>
                <a:ext uri="{FF2B5EF4-FFF2-40B4-BE49-F238E27FC236}">
                  <a16:creationId xmlns:a16="http://schemas.microsoft.com/office/drawing/2014/main" id="{0C14D5A5-71CE-5D2A-F06A-0C5F7FFEB77C}"/>
                </a:ext>
              </a:extLst>
            </p:cNvPr>
            <p:cNvSpPr/>
            <p:nvPr/>
          </p:nvSpPr>
          <p:spPr>
            <a:xfrm>
              <a:off x="6367555" y="5487541"/>
              <a:ext cx="60840" cy="28247"/>
            </a:xfrm>
            <a:custGeom>
              <a:avLst/>
              <a:gdLst/>
              <a:ahLst/>
              <a:cxnLst/>
              <a:rect l="l" t="t" r="r" b="b"/>
              <a:pathLst>
                <a:path w="60840" h="28247" extrusionOk="0">
                  <a:moveTo>
                    <a:pt x="46662" y="27976"/>
                  </a:moveTo>
                  <a:lnTo>
                    <a:pt x="14395" y="27976"/>
                  </a:lnTo>
                  <a:cubicBezTo>
                    <a:pt x="6898" y="27976"/>
                    <a:pt x="815" y="21892"/>
                    <a:pt x="815" y="14395"/>
                  </a:cubicBezTo>
                  <a:cubicBezTo>
                    <a:pt x="815" y="6898"/>
                    <a:pt x="6898" y="815"/>
                    <a:pt x="14395" y="815"/>
                  </a:cubicBezTo>
                  <a:lnTo>
                    <a:pt x="46662" y="815"/>
                  </a:lnTo>
                  <a:cubicBezTo>
                    <a:pt x="54158" y="815"/>
                    <a:pt x="60243" y="6898"/>
                    <a:pt x="60243" y="14395"/>
                  </a:cubicBezTo>
                  <a:cubicBezTo>
                    <a:pt x="60243" y="21892"/>
                    <a:pt x="54158" y="27976"/>
                    <a:pt x="46662" y="279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 name="Google Shape;2243;p21">
              <a:extLst>
                <a:ext uri="{FF2B5EF4-FFF2-40B4-BE49-F238E27FC236}">
                  <a16:creationId xmlns:a16="http://schemas.microsoft.com/office/drawing/2014/main" id="{49877090-7B88-8EE2-44A8-F887D0D39AB9}"/>
                </a:ext>
              </a:extLst>
            </p:cNvPr>
            <p:cNvSpPr/>
            <p:nvPr/>
          </p:nvSpPr>
          <p:spPr>
            <a:xfrm>
              <a:off x="6355387" y="5421485"/>
              <a:ext cx="28247" cy="160792"/>
            </a:xfrm>
            <a:custGeom>
              <a:avLst/>
              <a:gdLst/>
              <a:ahLst/>
              <a:cxnLst/>
              <a:rect l="l" t="t" r="r" b="b"/>
              <a:pathLst>
                <a:path w="28247" h="160792" extrusionOk="0">
                  <a:moveTo>
                    <a:pt x="14395" y="160087"/>
                  </a:moveTo>
                  <a:cubicBezTo>
                    <a:pt x="6899" y="160087"/>
                    <a:pt x="815" y="154003"/>
                    <a:pt x="815" y="146506"/>
                  </a:cubicBezTo>
                  <a:lnTo>
                    <a:pt x="815" y="14395"/>
                  </a:lnTo>
                  <a:cubicBezTo>
                    <a:pt x="815" y="6899"/>
                    <a:pt x="6899" y="815"/>
                    <a:pt x="14395" y="815"/>
                  </a:cubicBezTo>
                  <a:cubicBezTo>
                    <a:pt x="21892" y="815"/>
                    <a:pt x="27976" y="6899"/>
                    <a:pt x="27976" y="14395"/>
                  </a:cubicBezTo>
                  <a:lnTo>
                    <a:pt x="27976" y="146506"/>
                  </a:lnTo>
                  <a:cubicBezTo>
                    <a:pt x="27976" y="154003"/>
                    <a:pt x="21892" y="160087"/>
                    <a:pt x="14395" y="1600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 name="Google Shape;2244;p21">
              <a:extLst>
                <a:ext uri="{FF2B5EF4-FFF2-40B4-BE49-F238E27FC236}">
                  <a16:creationId xmlns:a16="http://schemas.microsoft.com/office/drawing/2014/main" id="{489065E7-CBC0-0637-5383-4A774C58FF2A}"/>
                </a:ext>
              </a:extLst>
            </p:cNvPr>
            <p:cNvSpPr/>
            <p:nvPr/>
          </p:nvSpPr>
          <p:spPr>
            <a:xfrm>
              <a:off x="6821794" y="5550011"/>
              <a:ext cx="185780" cy="185780"/>
            </a:xfrm>
            <a:custGeom>
              <a:avLst/>
              <a:gdLst/>
              <a:ahLst/>
              <a:cxnLst/>
              <a:rect l="l" t="t" r="r" b="b"/>
              <a:pathLst>
                <a:path w="185780" h="185780" extrusionOk="0">
                  <a:moveTo>
                    <a:pt x="93162" y="185509"/>
                  </a:moveTo>
                  <a:cubicBezTo>
                    <a:pt x="42208" y="185509"/>
                    <a:pt x="815" y="144116"/>
                    <a:pt x="815" y="93162"/>
                  </a:cubicBezTo>
                  <a:cubicBezTo>
                    <a:pt x="815" y="42208"/>
                    <a:pt x="42208" y="815"/>
                    <a:pt x="93162" y="815"/>
                  </a:cubicBezTo>
                  <a:cubicBezTo>
                    <a:pt x="144116" y="815"/>
                    <a:pt x="185509" y="42208"/>
                    <a:pt x="185509" y="93162"/>
                  </a:cubicBezTo>
                  <a:cubicBezTo>
                    <a:pt x="185509" y="144116"/>
                    <a:pt x="144008" y="185509"/>
                    <a:pt x="93162" y="185509"/>
                  </a:cubicBezTo>
                  <a:close/>
                  <a:moveTo>
                    <a:pt x="93162" y="27976"/>
                  </a:moveTo>
                  <a:cubicBezTo>
                    <a:pt x="57201" y="27976"/>
                    <a:pt x="27976" y="57201"/>
                    <a:pt x="27976" y="93162"/>
                  </a:cubicBezTo>
                  <a:cubicBezTo>
                    <a:pt x="27976" y="129123"/>
                    <a:pt x="57201" y="158348"/>
                    <a:pt x="93162" y="158348"/>
                  </a:cubicBezTo>
                  <a:cubicBezTo>
                    <a:pt x="129123" y="158348"/>
                    <a:pt x="158348" y="129123"/>
                    <a:pt x="158348" y="93162"/>
                  </a:cubicBezTo>
                  <a:cubicBezTo>
                    <a:pt x="158348" y="57201"/>
                    <a:pt x="129123" y="27976"/>
                    <a:pt x="93162" y="279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 name="Google Shape;2245;p21">
              <a:extLst>
                <a:ext uri="{FF2B5EF4-FFF2-40B4-BE49-F238E27FC236}">
                  <a16:creationId xmlns:a16="http://schemas.microsoft.com/office/drawing/2014/main" id="{E95BF40D-46A5-20AE-9717-01A0CF4099DA}"/>
                </a:ext>
              </a:extLst>
            </p:cNvPr>
            <p:cNvSpPr/>
            <p:nvPr/>
          </p:nvSpPr>
          <p:spPr>
            <a:xfrm>
              <a:off x="6459794" y="5550011"/>
              <a:ext cx="185780" cy="185780"/>
            </a:xfrm>
            <a:custGeom>
              <a:avLst/>
              <a:gdLst/>
              <a:ahLst/>
              <a:cxnLst/>
              <a:rect l="l" t="t" r="r" b="b"/>
              <a:pathLst>
                <a:path w="185780" h="185780" extrusionOk="0">
                  <a:moveTo>
                    <a:pt x="93162" y="185509"/>
                  </a:moveTo>
                  <a:cubicBezTo>
                    <a:pt x="42208" y="185509"/>
                    <a:pt x="815" y="144116"/>
                    <a:pt x="815" y="93162"/>
                  </a:cubicBezTo>
                  <a:cubicBezTo>
                    <a:pt x="815" y="42208"/>
                    <a:pt x="42208" y="815"/>
                    <a:pt x="93162" y="815"/>
                  </a:cubicBezTo>
                  <a:cubicBezTo>
                    <a:pt x="144116" y="815"/>
                    <a:pt x="185509" y="42208"/>
                    <a:pt x="185509" y="93162"/>
                  </a:cubicBezTo>
                  <a:cubicBezTo>
                    <a:pt x="185509" y="144116"/>
                    <a:pt x="144116" y="185509"/>
                    <a:pt x="93162" y="185509"/>
                  </a:cubicBezTo>
                  <a:close/>
                  <a:moveTo>
                    <a:pt x="93162" y="27976"/>
                  </a:moveTo>
                  <a:cubicBezTo>
                    <a:pt x="57201" y="27976"/>
                    <a:pt x="27976" y="57201"/>
                    <a:pt x="27976" y="93162"/>
                  </a:cubicBezTo>
                  <a:cubicBezTo>
                    <a:pt x="27976" y="129123"/>
                    <a:pt x="57201" y="158348"/>
                    <a:pt x="93162" y="158348"/>
                  </a:cubicBezTo>
                  <a:cubicBezTo>
                    <a:pt x="129123" y="158348"/>
                    <a:pt x="158348" y="129123"/>
                    <a:pt x="158348" y="93162"/>
                  </a:cubicBezTo>
                  <a:cubicBezTo>
                    <a:pt x="158348" y="57201"/>
                    <a:pt x="129123" y="27976"/>
                    <a:pt x="93162" y="279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2" name="Google Shape;2246;p21">
            <a:extLst>
              <a:ext uri="{FF2B5EF4-FFF2-40B4-BE49-F238E27FC236}">
                <a16:creationId xmlns:a16="http://schemas.microsoft.com/office/drawing/2014/main" id="{FEF18C06-A4A3-DC6D-BF81-03EE5F6BC49F}"/>
              </a:ext>
            </a:extLst>
          </p:cNvPr>
          <p:cNvGrpSpPr/>
          <p:nvPr/>
        </p:nvGrpSpPr>
        <p:grpSpPr>
          <a:xfrm>
            <a:off x="7707885" y="3824076"/>
            <a:ext cx="441291" cy="267874"/>
            <a:chOff x="7534715" y="5261236"/>
            <a:chExt cx="785494" cy="467168"/>
          </a:xfrm>
        </p:grpSpPr>
        <p:sp>
          <p:nvSpPr>
            <p:cNvPr id="63" name="Google Shape;2247;p21">
              <a:extLst>
                <a:ext uri="{FF2B5EF4-FFF2-40B4-BE49-F238E27FC236}">
                  <a16:creationId xmlns:a16="http://schemas.microsoft.com/office/drawing/2014/main" id="{5FD647A0-3FD7-884B-DEFA-64329B17164D}"/>
                </a:ext>
              </a:extLst>
            </p:cNvPr>
            <p:cNvSpPr/>
            <p:nvPr/>
          </p:nvSpPr>
          <p:spPr>
            <a:xfrm>
              <a:off x="7785788" y="5373139"/>
              <a:ext cx="283560" cy="111903"/>
            </a:xfrm>
            <a:custGeom>
              <a:avLst/>
              <a:gdLst/>
              <a:ahLst/>
              <a:cxnLst/>
              <a:rect l="l" t="t" r="r" b="b"/>
              <a:pathLst>
                <a:path w="283560" h="111903" extrusionOk="0">
                  <a:moveTo>
                    <a:pt x="259172" y="112175"/>
                  </a:moveTo>
                  <a:lnTo>
                    <a:pt x="24828" y="112175"/>
                  </a:lnTo>
                  <a:cubicBezTo>
                    <a:pt x="13637" y="112175"/>
                    <a:pt x="4403" y="104896"/>
                    <a:pt x="1578" y="94140"/>
                  </a:cubicBezTo>
                  <a:cubicBezTo>
                    <a:pt x="-1138" y="83384"/>
                    <a:pt x="3534" y="72520"/>
                    <a:pt x="13420" y="67196"/>
                  </a:cubicBezTo>
                  <a:lnTo>
                    <a:pt x="130647" y="3748"/>
                  </a:lnTo>
                  <a:lnTo>
                    <a:pt x="130647" y="3748"/>
                  </a:lnTo>
                  <a:cubicBezTo>
                    <a:pt x="137817" y="-163"/>
                    <a:pt x="146291" y="-163"/>
                    <a:pt x="153462" y="3748"/>
                  </a:cubicBezTo>
                  <a:lnTo>
                    <a:pt x="270689" y="67196"/>
                  </a:lnTo>
                  <a:cubicBezTo>
                    <a:pt x="280466" y="72520"/>
                    <a:pt x="285247" y="83384"/>
                    <a:pt x="282531" y="94140"/>
                  </a:cubicBezTo>
                  <a:cubicBezTo>
                    <a:pt x="279598" y="104896"/>
                    <a:pt x="270254" y="112175"/>
                    <a:pt x="259172" y="112175"/>
                  </a:cubicBezTo>
                  <a:close/>
                  <a:moveTo>
                    <a:pt x="37430" y="85014"/>
                  </a:moveTo>
                  <a:lnTo>
                    <a:pt x="246461" y="85014"/>
                  </a:lnTo>
                  <a:lnTo>
                    <a:pt x="141946" y="28410"/>
                  </a:lnTo>
                  <a:lnTo>
                    <a:pt x="37430" y="85014"/>
                  </a:lnTo>
                  <a:close/>
                  <a:moveTo>
                    <a:pt x="137057" y="15590"/>
                  </a:moveTo>
                  <a:lnTo>
                    <a:pt x="137057" y="15590"/>
                  </a:lnTo>
                  <a:lnTo>
                    <a:pt x="137057" y="1559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 name="Google Shape;2248;p21">
              <a:extLst>
                <a:ext uri="{FF2B5EF4-FFF2-40B4-BE49-F238E27FC236}">
                  <a16:creationId xmlns:a16="http://schemas.microsoft.com/office/drawing/2014/main" id="{CC706CE4-2D12-0081-30EA-B92BD7B8546F}"/>
                </a:ext>
              </a:extLst>
            </p:cNvPr>
            <p:cNvSpPr/>
            <p:nvPr/>
          </p:nvSpPr>
          <p:spPr>
            <a:xfrm>
              <a:off x="7830008" y="5458207"/>
              <a:ext cx="28247" cy="143409"/>
            </a:xfrm>
            <a:custGeom>
              <a:avLst/>
              <a:gdLst/>
              <a:ahLst/>
              <a:cxnLst/>
              <a:rect l="l" t="t" r="r" b="b"/>
              <a:pathLst>
                <a:path w="28247" h="143409" extrusionOk="0">
                  <a:moveTo>
                    <a:pt x="14395" y="143029"/>
                  </a:moveTo>
                  <a:cubicBezTo>
                    <a:pt x="6899" y="143029"/>
                    <a:pt x="815" y="136945"/>
                    <a:pt x="815" y="129449"/>
                  </a:cubicBezTo>
                  <a:lnTo>
                    <a:pt x="815" y="14395"/>
                  </a:lnTo>
                  <a:cubicBezTo>
                    <a:pt x="815" y="6898"/>
                    <a:pt x="6899" y="815"/>
                    <a:pt x="14395" y="815"/>
                  </a:cubicBezTo>
                  <a:cubicBezTo>
                    <a:pt x="21892" y="815"/>
                    <a:pt x="27976" y="6898"/>
                    <a:pt x="27976" y="14395"/>
                  </a:cubicBezTo>
                  <a:lnTo>
                    <a:pt x="27976" y="129449"/>
                  </a:lnTo>
                  <a:cubicBezTo>
                    <a:pt x="27976" y="136945"/>
                    <a:pt x="21892" y="143029"/>
                    <a:pt x="14395" y="1430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 name="Google Shape;2249;p21">
              <a:extLst>
                <a:ext uri="{FF2B5EF4-FFF2-40B4-BE49-F238E27FC236}">
                  <a16:creationId xmlns:a16="http://schemas.microsoft.com/office/drawing/2014/main" id="{1E0602AC-ED3B-F394-3982-2EC8BA48758C}"/>
                </a:ext>
              </a:extLst>
            </p:cNvPr>
            <p:cNvSpPr/>
            <p:nvPr/>
          </p:nvSpPr>
          <p:spPr>
            <a:xfrm>
              <a:off x="7913773" y="5458207"/>
              <a:ext cx="28247" cy="143409"/>
            </a:xfrm>
            <a:custGeom>
              <a:avLst/>
              <a:gdLst/>
              <a:ahLst/>
              <a:cxnLst/>
              <a:rect l="l" t="t" r="r" b="b"/>
              <a:pathLst>
                <a:path w="28247" h="143409" extrusionOk="0">
                  <a:moveTo>
                    <a:pt x="14395" y="143029"/>
                  </a:moveTo>
                  <a:cubicBezTo>
                    <a:pt x="6899" y="143029"/>
                    <a:pt x="815" y="136945"/>
                    <a:pt x="815" y="129449"/>
                  </a:cubicBezTo>
                  <a:lnTo>
                    <a:pt x="815" y="14395"/>
                  </a:lnTo>
                  <a:cubicBezTo>
                    <a:pt x="815" y="6898"/>
                    <a:pt x="6899" y="815"/>
                    <a:pt x="14395" y="815"/>
                  </a:cubicBezTo>
                  <a:cubicBezTo>
                    <a:pt x="21892" y="815"/>
                    <a:pt x="27976" y="6898"/>
                    <a:pt x="27976" y="14395"/>
                  </a:cubicBezTo>
                  <a:lnTo>
                    <a:pt x="27976" y="129449"/>
                  </a:lnTo>
                  <a:cubicBezTo>
                    <a:pt x="27976" y="136945"/>
                    <a:pt x="21892" y="143029"/>
                    <a:pt x="14395" y="1430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 name="Google Shape;2250;p21">
              <a:extLst>
                <a:ext uri="{FF2B5EF4-FFF2-40B4-BE49-F238E27FC236}">
                  <a16:creationId xmlns:a16="http://schemas.microsoft.com/office/drawing/2014/main" id="{CF4B7198-C2C9-E5E1-ADD5-F20C5E512C5F}"/>
                </a:ext>
              </a:extLst>
            </p:cNvPr>
            <p:cNvSpPr/>
            <p:nvPr/>
          </p:nvSpPr>
          <p:spPr>
            <a:xfrm>
              <a:off x="7996668" y="5458207"/>
              <a:ext cx="28247" cy="143409"/>
            </a:xfrm>
            <a:custGeom>
              <a:avLst/>
              <a:gdLst/>
              <a:ahLst/>
              <a:cxnLst/>
              <a:rect l="l" t="t" r="r" b="b"/>
              <a:pathLst>
                <a:path w="28247" h="143409" extrusionOk="0">
                  <a:moveTo>
                    <a:pt x="14395" y="143029"/>
                  </a:moveTo>
                  <a:cubicBezTo>
                    <a:pt x="6898" y="143029"/>
                    <a:pt x="815" y="136945"/>
                    <a:pt x="815" y="129449"/>
                  </a:cubicBezTo>
                  <a:lnTo>
                    <a:pt x="815" y="14395"/>
                  </a:lnTo>
                  <a:cubicBezTo>
                    <a:pt x="815" y="6898"/>
                    <a:pt x="6898" y="815"/>
                    <a:pt x="14395" y="815"/>
                  </a:cubicBezTo>
                  <a:cubicBezTo>
                    <a:pt x="21892" y="815"/>
                    <a:pt x="27976" y="6898"/>
                    <a:pt x="27976" y="14395"/>
                  </a:cubicBezTo>
                  <a:lnTo>
                    <a:pt x="27976" y="129449"/>
                  </a:lnTo>
                  <a:cubicBezTo>
                    <a:pt x="27976" y="136945"/>
                    <a:pt x="21892" y="143029"/>
                    <a:pt x="14395" y="1430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 name="Google Shape;2251;p21">
              <a:extLst>
                <a:ext uri="{FF2B5EF4-FFF2-40B4-BE49-F238E27FC236}">
                  <a16:creationId xmlns:a16="http://schemas.microsoft.com/office/drawing/2014/main" id="{D4194E5E-5B9B-F3C9-7F68-4F6953388E03}"/>
                </a:ext>
              </a:extLst>
            </p:cNvPr>
            <p:cNvSpPr/>
            <p:nvPr/>
          </p:nvSpPr>
          <p:spPr>
            <a:xfrm>
              <a:off x="7793395" y="5574130"/>
              <a:ext cx="268350" cy="28247"/>
            </a:xfrm>
            <a:custGeom>
              <a:avLst/>
              <a:gdLst/>
              <a:ahLst/>
              <a:cxnLst/>
              <a:rect l="l" t="t" r="r" b="b"/>
              <a:pathLst>
                <a:path w="268350" h="28247" extrusionOk="0">
                  <a:moveTo>
                    <a:pt x="254280" y="27976"/>
                  </a:moveTo>
                  <a:lnTo>
                    <a:pt x="14395" y="27976"/>
                  </a:lnTo>
                  <a:cubicBezTo>
                    <a:pt x="6899" y="27976"/>
                    <a:pt x="815" y="21892"/>
                    <a:pt x="815" y="14395"/>
                  </a:cubicBezTo>
                  <a:cubicBezTo>
                    <a:pt x="815" y="6899"/>
                    <a:pt x="6899" y="815"/>
                    <a:pt x="14395" y="815"/>
                  </a:cubicBezTo>
                  <a:lnTo>
                    <a:pt x="254280" y="815"/>
                  </a:lnTo>
                  <a:cubicBezTo>
                    <a:pt x="261777" y="815"/>
                    <a:pt x="267861" y="6899"/>
                    <a:pt x="267861" y="14395"/>
                  </a:cubicBezTo>
                  <a:cubicBezTo>
                    <a:pt x="267861" y="21892"/>
                    <a:pt x="261777" y="27976"/>
                    <a:pt x="254280" y="279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 name="Google Shape;2252;p21">
              <a:extLst>
                <a:ext uri="{FF2B5EF4-FFF2-40B4-BE49-F238E27FC236}">
                  <a16:creationId xmlns:a16="http://schemas.microsoft.com/office/drawing/2014/main" id="{0BB2C2E4-D65D-DE33-FD02-3776A1B4B96C}"/>
                </a:ext>
              </a:extLst>
            </p:cNvPr>
            <p:cNvSpPr/>
            <p:nvPr/>
          </p:nvSpPr>
          <p:spPr>
            <a:xfrm>
              <a:off x="7793395" y="5616935"/>
              <a:ext cx="268350" cy="28247"/>
            </a:xfrm>
            <a:custGeom>
              <a:avLst/>
              <a:gdLst/>
              <a:ahLst/>
              <a:cxnLst/>
              <a:rect l="l" t="t" r="r" b="b"/>
              <a:pathLst>
                <a:path w="268350" h="28247" extrusionOk="0">
                  <a:moveTo>
                    <a:pt x="254280" y="27976"/>
                  </a:moveTo>
                  <a:lnTo>
                    <a:pt x="14395" y="27976"/>
                  </a:lnTo>
                  <a:cubicBezTo>
                    <a:pt x="6899" y="27976"/>
                    <a:pt x="815" y="21892"/>
                    <a:pt x="815" y="14395"/>
                  </a:cubicBezTo>
                  <a:cubicBezTo>
                    <a:pt x="815" y="6899"/>
                    <a:pt x="6899" y="815"/>
                    <a:pt x="14395" y="815"/>
                  </a:cubicBezTo>
                  <a:lnTo>
                    <a:pt x="254280" y="815"/>
                  </a:lnTo>
                  <a:cubicBezTo>
                    <a:pt x="261777" y="815"/>
                    <a:pt x="267861" y="6899"/>
                    <a:pt x="267861" y="14395"/>
                  </a:cubicBezTo>
                  <a:cubicBezTo>
                    <a:pt x="267861" y="21892"/>
                    <a:pt x="261777" y="27976"/>
                    <a:pt x="254280" y="279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 name="Google Shape;2253;p21">
              <a:extLst>
                <a:ext uri="{FF2B5EF4-FFF2-40B4-BE49-F238E27FC236}">
                  <a16:creationId xmlns:a16="http://schemas.microsoft.com/office/drawing/2014/main" id="{63C97BFD-435A-EB6A-CCDE-0184AB10988E}"/>
                </a:ext>
              </a:extLst>
            </p:cNvPr>
            <p:cNvSpPr/>
            <p:nvPr/>
          </p:nvSpPr>
          <p:spPr>
            <a:xfrm>
              <a:off x="7534715" y="5261236"/>
              <a:ext cx="785494" cy="467168"/>
            </a:xfrm>
            <a:custGeom>
              <a:avLst/>
              <a:gdLst/>
              <a:ahLst/>
              <a:cxnLst/>
              <a:rect l="l" t="t" r="r" b="b"/>
              <a:pathLst>
                <a:path w="785494" h="467168" extrusionOk="0">
                  <a:moveTo>
                    <a:pt x="655285" y="466896"/>
                  </a:moveTo>
                  <a:lnTo>
                    <a:pt x="486887" y="466896"/>
                  </a:lnTo>
                  <a:lnTo>
                    <a:pt x="160304" y="466028"/>
                  </a:lnTo>
                  <a:cubicBezTo>
                    <a:pt x="159978" y="466028"/>
                    <a:pt x="159543" y="466028"/>
                    <a:pt x="159217" y="466028"/>
                  </a:cubicBezTo>
                  <a:cubicBezTo>
                    <a:pt x="115977" y="462334"/>
                    <a:pt x="75888" y="442778"/>
                    <a:pt x="46554" y="410945"/>
                  </a:cubicBezTo>
                  <a:cubicBezTo>
                    <a:pt x="17003" y="379004"/>
                    <a:pt x="815" y="337285"/>
                    <a:pt x="815" y="293501"/>
                  </a:cubicBezTo>
                  <a:cubicBezTo>
                    <a:pt x="815" y="246567"/>
                    <a:pt x="19610" y="202566"/>
                    <a:pt x="53616" y="169647"/>
                  </a:cubicBezTo>
                  <a:cubicBezTo>
                    <a:pt x="86861" y="137597"/>
                    <a:pt x="129775" y="120540"/>
                    <a:pt x="177904" y="120323"/>
                  </a:cubicBezTo>
                  <a:lnTo>
                    <a:pt x="186704" y="120323"/>
                  </a:lnTo>
                  <a:lnTo>
                    <a:pt x="191267" y="112827"/>
                  </a:lnTo>
                  <a:cubicBezTo>
                    <a:pt x="234399" y="42751"/>
                    <a:pt x="309146" y="815"/>
                    <a:pt x="391172" y="815"/>
                  </a:cubicBezTo>
                  <a:cubicBezTo>
                    <a:pt x="408446" y="815"/>
                    <a:pt x="425938" y="2662"/>
                    <a:pt x="443104" y="6247"/>
                  </a:cubicBezTo>
                  <a:cubicBezTo>
                    <a:pt x="541643" y="27107"/>
                    <a:pt x="612262" y="100550"/>
                    <a:pt x="627146" y="198112"/>
                  </a:cubicBezTo>
                  <a:lnTo>
                    <a:pt x="629428" y="212888"/>
                  </a:lnTo>
                  <a:lnTo>
                    <a:pt x="644311" y="211475"/>
                  </a:lnTo>
                  <a:cubicBezTo>
                    <a:pt x="648223" y="211149"/>
                    <a:pt x="651808" y="210932"/>
                    <a:pt x="655285" y="210932"/>
                  </a:cubicBezTo>
                  <a:cubicBezTo>
                    <a:pt x="726989" y="210932"/>
                    <a:pt x="785223" y="268296"/>
                    <a:pt x="785223" y="338914"/>
                  </a:cubicBezTo>
                  <a:cubicBezTo>
                    <a:pt x="785223" y="409533"/>
                    <a:pt x="726989" y="466896"/>
                    <a:pt x="655285" y="466896"/>
                  </a:cubicBezTo>
                  <a:close/>
                  <a:moveTo>
                    <a:pt x="160956" y="438867"/>
                  </a:moveTo>
                  <a:lnTo>
                    <a:pt x="486887" y="439736"/>
                  </a:lnTo>
                  <a:lnTo>
                    <a:pt x="655285" y="439736"/>
                  </a:lnTo>
                  <a:cubicBezTo>
                    <a:pt x="711997" y="439736"/>
                    <a:pt x="758062" y="394540"/>
                    <a:pt x="758062" y="338914"/>
                  </a:cubicBezTo>
                  <a:cubicBezTo>
                    <a:pt x="758062" y="283289"/>
                    <a:pt x="711997" y="238093"/>
                    <a:pt x="655285" y="238093"/>
                  </a:cubicBezTo>
                  <a:cubicBezTo>
                    <a:pt x="652677" y="238093"/>
                    <a:pt x="649961" y="238201"/>
                    <a:pt x="646919" y="238528"/>
                  </a:cubicBezTo>
                  <a:lnTo>
                    <a:pt x="619215" y="241135"/>
                  </a:lnTo>
                  <a:cubicBezTo>
                    <a:pt x="612045" y="241787"/>
                    <a:pt x="605635" y="236789"/>
                    <a:pt x="604548" y="229619"/>
                  </a:cubicBezTo>
                  <a:lnTo>
                    <a:pt x="600311" y="202132"/>
                  </a:lnTo>
                  <a:cubicBezTo>
                    <a:pt x="587165" y="116086"/>
                    <a:pt x="524695" y="51225"/>
                    <a:pt x="437454" y="32756"/>
                  </a:cubicBezTo>
                  <a:cubicBezTo>
                    <a:pt x="422135" y="29497"/>
                    <a:pt x="406490" y="27867"/>
                    <a:pt x="391172" y="27867"/>
                  </a:cubicBezTo>
                  <a:cubicBezTo>
                    <a:pt x="318598" y="27867"/>
                    <a:pt x="252543" y="64915"/>
                    <a:pt x="214300" y="126950"/>
                  </a:cubicBezTo>
                  <a:lnTo>
                    <a:pt x="205717" y="140857"/>
                  </a:lnTo>
                  <a:cubicBezTo>
                    <a:pt x="203218" y="144877"/>
                    <a:pt x="198872" y="147267"/>
                    <a:pt x="194201" y="147267"/>
                  </a:cubicBezTo>
                  <a:lnTo>
                    <a:pt x="177904" y="147375"/>
                  </a:lnTo>
                  <a:cubicBezTo>
                    <a:pt x="136945" y="147593"/>
                    <a:pt x="100441" y="161934"/>
                    <a:pt x="72411" y="189095"/>
                  </a:cubicBezTo>
                  <a:cubicBezTo>
                    <a:pt x="43729" y="216799"/>
                    <a:pt x="27867" y="253846"/>
                    <a:pt x="27867" y="293393"/>
                  </a:cubicBezTo>
                  <a:cubicBezTo>
                    <a:pt x="27976" y="369769"/>
                    <a:pt x="85122" y="432130"/>
                    <a:pt x="160956" y="4388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70" name="Google Shape;2254;p21">
            <a:extLst>
              <a:ext uri="{FF2B5EF4-FFF2-40B4-BE49-F238E27FC236}">
                <a16:creationId xmlns:a16="http://schemas.microsoft.com/office/drawing/2014/main" id="{63639555-9CE7-5E95-1884-8245CA135F22}"/>
              </a:ext>
            </a:extLst>
          </p:cNvPr>
          <p:cNvGrpSpPr/>
          <p:nvPr/>
        </p:nvGrpSpPr>
        <p:grpSpPr>
          <a:xfrm>
            <a:off x="8788267" y="3291273"/>
            <a:ext cx="357278" cy="351514"/>
            <a:chOff x="5123910" y="8845393"/>
            <a:chExt cx="722942" cy="696758"/>
          </a:xfrm>
        </p:grpSpPr>
        <p:sp>
          <p:nvSpPr>
            <p:cNvPr id="71" name="Google Shape;2255;p21">
              <a:extLst>
                <a:ext uri="{FF2B5EF4-FFF2-40B4-BE49-F238E27FC236}">
                  <a16:creationId xmlns:a16="http://schemas.microsoft.com/office/drawing/2014/main" id="{BCA931A4-7637-BF49-1977-E19EEA15F873}"/>
                </a:ext>
              </a:extLst>
            </p:cNvPr>
            <p:cNvSpPr/>
            <p:nvPr/>
          </p:nvSpPr>
          <p:spPr>
            <a:xfrm>
              <a:off x="5123910" y="9327771"/>
              <a:ext cx="286819" cy="28247"/>
            </a:xfrm>
            <a:custGeom>
              <a:avLst/>
              <a:gdLst/>
              <a:ahLst/>
              <a:cxnLst/>
              <a:rect l="l" t="t" r="r" b="b"/>
              <a:pathLst>
                <a:path w="286819" h="28247" extrusionOk="0">
                  <a:moveTo>
                    <a:pt x="272967" y="27976"/>
                  </a:moveTo>
                  <a:lnTo>
                    <a:pt x="14395" y="27976"/>
                  </a:lnTo>
                  <a:cubicBezTo>
                    <a:pt x="6899" y="27976"/>
                    <a:pt x="815" y="21891"/>
                    <a:pt x="815" y="14395"/>
                  </a:cubicBezTo>
                  <a:cubicBezTo>
                    <a:pt x="815" y="6898"/>
                    <a:pt x="6899" y="815"/>
                    <a:pt x="14395" y="815"/>
                  </a:cubicBezTo>
                  <a:lnTo>
                    <a:pt x="272967" y="815"/>
                  </a:lnTo>
                  <a:cubicBezTo>
                    <a:pt x="280464" y="815"/>
                    <a:pt x="286548" y="6898"/>
                    <a:pt x="286548" y="14395"/>
                  </a:cubicBezTo>
                  <a:cubicBezTo>
                    <a:pt x="286548" y="21891"/>
                    <a:pt x="280464" y="27976"/>
                    <a:pt x="272967" y="279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 name="Google Shape;2256;p21">
              <a:extLst>
                <a:ext uri="{FF2B5EF4-FFF2-40B4-BE49-F238E27FC236}">
                  <a16:creationId xmlns:a16="http://schemas.microsoft.com/office/drawing/2014/main" id="{9812AA4E-81C1-6BE2-E09B-42AAFEA29C4F}"/>
                </a:ext>
              </a:extLst>
            </p:cNvPr>
            <p:cNvSpPr/>
            <p:nvPr/>
          </p:nvSpPr>
          <p:spPr>
            <a:xfrm>
              <a:off x="5328160" y="8845393"/>
              <a:ext cx="283560" cy="510625"/>
            </a:xfrm>
            <a:custGeom>
              <a:avLst/>
              <a:gdLst/>
              <a:ahLst/>
              <a:cxnLst/>
              <a:rect l="l" t="t" r="r" b="b"/>
              <a:pathLst>
                <a:path w="283560" h="510625" extrusionOk="0">
                  <a:moveTo>
                    <a:pt x="14395" y="510354"/>
                  </a:moveTo>
                  <a:cubicBezTo>
                    <a:pt x="6899" y="510354"/>
                    <a:pt x="815" y="504270"/>
                    <a:pt x="815" y="496774"/>
                  </a:cubicBezTo>
                  <a:lnTo>
                    <a:pt x="815" y="14395"/>
                  </a:lnTo>
                  <a:cubicBezTo>
                    <a:pt x="815" y="6899"/>
                    <a:pt x="6899" y="815"/>
                    <a:pt x="14395" y="815"/>
                  </a:cubicBezTo>
                  <a:lnTo>
                    <a:pt x="269708" y="815"/>
                  </a:lnTo>
                  <a:cubicBezTo>
                    <a:pt x="277204" y="815"/>
                    <a:pt x="283289" y="6899"/>
                    <a:pt x="283289" y="14395"/>
                  </a:cubicBezTo>
                  <a:lnTo>
                    <a:pt x="283289" y="245807"/>
                  </a:lnTo>
                  <a:cubicBezTo>
                    <a:pt x="283289" y="253303"/>
                    <a:pt x="277204" y="259387"/>
                    <a:pt x="269708" y="259387"/>
                  </a:cubicBezTo>
                  <a:cubicBezTo>
                    <a:pt x="262212" y="259387"/>
                    <a:pt x="256128" y="253303"/>
                    <a:pt x="256128" y="245807"/>
                  </a:cubicBezTo>
                  <a:lnTo>
                    <a:pt x="256128" y="27976"/>
                  </a:lnTo>
                  <a:lnTo>
                    <a:pt x="27976" y="27976"/>
                  </a:lnTo>
                  <a:lnTo>
                    <a:pt x="27976" y="496774"/>
                  </a:lnTo>
                  <a:cubicBezTo>
                    <a:pt x="27976" y="504270"/>
                    <a:pt x="21892" y="510354"/>
                    <a:pt x="14395" y="51035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 name="Google Shape;2257;p21">
              <a:extLst>
                <a:ext uri="{FF2B5EF4-FFF2-40B4-BE49-F238E27FC236}">
                  <a16:creationId xmlns:a16="http://schemas.microsoft.com/office/drawing/2014/main" id="{428C718B-A206-AF7D-F41B-47FD17E5C4D7}"/>
                </a:ext>
              </a:extLst>
            </p:cNvPr>
            <p:cNvSpPr/>
            <p:nvPr/>
          </p:nvSpPr>
          <p:spPr>
            <a:xfrm>
              <a:off x="5174973" y="9250634"/>
              <a:ext cx="131458" cy="28247"/>
            </a:xfrm>
            <a:custGeom>
              <a:avLst/>
              <a:gdLst/>
              <a:ahLst/>
              <a:cxnLst/>
              <a:rect l="l" t="t" r="r" b="b"/>
              <a:pathLst>
                <a:path w="131458" h="28247" extrusionOk="0">
                  <a:moveTo>
                    <a:pt x="117607" y="27976"/>
                  </a:moveTo>
                  <a:lnTo>
                    <a:pt x="14395" y="27976"/>
                  </a:lnTo>
                  <a:cubicBezTo>
                    <a:pt x="6899" y="27976"/>
                    <a:pt x="815" y="21891"/>
                    <a:pt x="815" y="14395"/>
                  </a:cubicBezTo>
                  <a:cubicBezTo>
                    <a:pt x="815" y="6898"/>
                    <a:pt x="6899" y="815"/>
                    <a:pt x="14395" y="815"/>
                  </a:cubicBezTo>
                  <a:lnTo>
                    <a:pt x="117607" y="815"/>
                  </a:lnTo>
                  <a:cubicBezTo>
                    <a:pt x="125103" y="815"/>
                    <a:pt x="131187" y="6898"/>
                    <a:pt x="131187" y="14395"/>
                  </a:cubicBezTo>
                  <a:cubicBezTo>
                    <a:pt x="131187" y="21891"/>
                    <a:pt x="125103" y="27976"/>
                    <a:pt x="117607" y="279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Google Shape;2258;p21">
              <a:extLst>
                <a:ext uri="{FF2B5EF4-FFF2-40B4-BE49-F238E27FC236}">
                  <a16:creationId xmlns:a16="http://schemas.microsoft.com/office/drawing/2014/main" id="{FD088853-155E-A352-E0F2-DBA9187BD1E1}"/>
                </a:ext>
              </a:extLst>
            </p:cNvPr>
            <p:cNvSpPr/>
            <p:nvPr/>
          </p:nvSpPr>
          <p:spPr>
            <a:xfrm>
              <a:off x="5174973" y="9184362"/>
              <a:ext cx="131458" cy="28247"/>
            </a:xfrm>
            <a:custGeom>
              <a:avLst/>
              <a:gdLst/>
              <a:ahLst/>
              <a:cxnLst/>
              <a:rect l="l" t="t" r="r" b="b"/>
              <a:pathLst>
                <a:path w="131458" h="28247" extrusionOk="0">
                  <a:moveTo>
                    <a:pt x="117607" y="27976"/>
                  </a:moveTo>
                  <a:lnTo>
                    <a:pt x="14395" y="27976"/>
                  </a:lnTo>
                  <a:cubicBezTo>
                    <a:pt x="6899" y="27976"/>
                    <a:pt x="815" y="21891"/>
                    <a:pt x="815" y="14395"/>
                  </a:cubicBezTo>
                  <a:cubicBezTo>
                    <a:pt x="815" y="6898"/>
                    <a:pt x="6899" y="815"/>
                    <a:pt x="14395" y="815"/>
                  </a:cubicBezTo>
                  <a:lnTo>
                    <a:pt x="117607" y="815"/>
                  </a:lnTo>
                  <a:cubicBezTo>
                    <a:pt x="125103" y="815"/>
                    <a:pt x="131187" y="6898"/>
                    <a:pt x="131187" y="14395"/>
                  </a:cubicBezTo>
                  <a:cubicBezTo>
                    <a:pt x="131187" y="21891"/>
                    <a:pt x="125103" y="27976"/>
                    <a:pt x="117607" y="279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 name="Google Shape;2259;p21">
              <a:extLst>
                <a:ext uri="{FF2B5EF4-FFF2-40B4-BE49-F238E27FC236}">
                  <a16:creationId xmlns:a16="http://schemas.microsoft.com/office/drawing/2014/main" id="{FBA55631-4A34-D90C-5A8B-591F37622C16}"/>
                </a:ext>
              </a:extLst>
            </p:cNvPr>
            <p:cNvSpPr/>
            <p:nvPr/>
          </p:nvSpPr>
          <p:spPr>
            <a:xfrm>
              <a:off x="5123910" y="9113743"/>
              <a:ext cx="232497" cy="243361"/>
            </a:xfrm>
            <a:custGeom>
              <a:avLst/>
              <a:gdLst/>
              <a:ahLst/>
              <a:cxnLst/>
              <a:rect l="l" t="t" r="r" b="b"/>
              <a:pathLst>
                <a:path w="232497" h="243361" extrusionOk="0">
                  <a:moveTo>
                    <a:pt x="14395" y="243090"/>
                  </a:moveTo>
                  <a:cubicBezTo>
                    <a:pt x="6899" y="243090"/>
                    <a:pt x="815" y="237006"/>
                    <a:pt x="815" y="229510"/>
                  </a:cubicBezTo>
                  <a:lnTo>
                    <a:pt x="815" y="14395"/>
                  </a:lnTo>
                  <a:cubicBezTo>
                    <a:pt x="815" y="6898"/>
                    <a:pt x="6899" y="815"/>
                    <a:pt x="14395" y="815"/>
                  </a:cubicBezTo>
                  <a:lnTo>
                    <a:pt x="218646" y="815"/>
                  </a:lnTo>
                  <a:cubicBezTo>
                    <a:pt x="226142" y="815"/>
                    <a:pt x="232226" y="6898"/>
                    <a:pt x="232226" y="14395"/>
                  </a:cubicBezTo>
                  <a:cubicBezTo>
                    <a:pt x="232226" y="21891"/>
                    <a:pt x="226142" y="27976"/>
                    <a:pt x="218646" y="27976"/>
                  </a:cubicBezTo>
                  <a:lnTo>
                    <a:pt x="27976" y="27976"/>
                  </a:lnTo>
                  <a:lnTo>
                    <a:pt x="27976" y="229510"/>
                  </a:lnTo>
                  <a:cubicBezTo>
                    <a:pt x="27976" y="237006"/>
                    <a:pt x="21892" y="243090"/>
                    <a:pt x="14395" y="2430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 name="Google Shape;2260;p21">
              <a:extLst>
                <a:ext uri="{FF2B5EF4-FFF2-40B4-BE49-F238E27FC236}">
                  <a16:creationId xmlns:a16="http://schemas.microsoft.com/office/drawing/2014/main" id="{78DADEFD-A509-FD74-919E-7A2BEDD6ECC2}"/>
                </a:ext>
              </a:extLst>
            </p:cNvPr>
            <p:cNvSpPr/>
            <p:nvPr/>
          </p:nvSpPr>
          <p:spPr>
            <a:xfrm>
              <a:off x="5713221" y="9408520"/>
              <a:ext cx="133631" cy="133631"/>
            </a:xfrm>
            <a:custGeom>
              <a:avLst/>
              <a:gdLst/>
              <a:ahLst/>
              <a:cxnLst/>
              <a:rect l="l" t="t" r="r" b="b"/>
              <a:pathLst>
                <a:path w="133631" h="133631" extrusionOk="0">
                  <a:moveTo>
                    <a:pt x="119209" y="132898"/>
                  </a:moveTo>
                  <a:cubicBezTo>
                    <a:pt x="115733" y="132898"/>
                    <a:pt x="112256" y="131594"/>
                    <a:pt x="109649" y="128878"/>
                  </a:cubicBezTo>
                  <a:lnTo>
                    <a:pt x="4807" y="24037"/>
                  </a:lnTo>
                  <a:cubicBezTo>
                    <a:pt x="-516" y="18714"/>
                    <a:pt x="-516" y="10131"/>
                    <a:pt x="4807" y="4808"/>
                  </a:cubicBezTo>
                  <a:cubicBezTo>
                    <a:pt x="10131" y="-516"/>
                    <a:pt x="18714" y="-516"/>
                    <a:pt x="24037" y="4808"/>
                  </a:cubicBezTo>
                  <a:lnTo>
                    <a:pt x="128878" y="109649"/>
                  </a:lnTo>
                  <a:cubicBezTo>
                    <a:pt x="134202" y="114972"/>
                    <a:pt x="134202" y="123555"/>
                    <a:pt x="128878" y="128878"/>
                  </a:cubicBezTo>
                  <a:cubicBezTo>
                    <a:pt x="126162" y="131594"/>
                    <a:pt x="122686" y="132898"/>
                    <a:pt x="119209" y="1328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 name="Google Shape;2261;p21">
              <a:extLst>
                <a:ext uri="{FF2B5EF4-FFF2-40B4-BE49-F238E27FC236}">
                  <a16:creationId xmlns:a16="http://schemas.microsoft.com/office/drawing/2014/main" id="{C96A0A57-E626-A458-0D48-30598066E159}"/>
                </a:ext>
              </a:extLst>
            </p:cNvPr>
            <p:cNvSpPr/>
            <p:nvPr/>
          </p:nvSpPr>
          <p:spPr>
            <a:xfrm>
              <a:off x="5429199" y="9124608"/>
              <a:ext cx="360697" cy="360697"/>
            </a:xfrm>
            <a:custGeom>
              <a:avLst/>
              <a:gdLst/>
              <a:ahLst/>
              <a:cxnLst/>
              <a:rect l="l" t="t" r="r" b="b"/>
              <a:pathLst>
                <a:path w="360697" h="360697" extrusionOk="0">
                  <a:moveTo>
                    <a:pt x="180620" y="360426"/>
                  </a:moveTo>
                  <a:cubicBezTo>
                    <a:pt x="81429" y="360426"/>
                    <a:pt x="815" y="279812"/>
                    <a:pt x="815" y="180620"/>
                  </a:cubicBezTo>
                  <a:cubicBezTo>
                    <a:pt x="815" y="81428"/>
                    <a:pt x="81429" y="815"/>
                    <a:pt x="180620" y="815"/>
                  </a:cubicBezTo>
                  <a:cubicBezTo>
                    <a:pt x="279812" y="815"/>
                    <a:pt x="360426" y="81428"/>
                    <a:pt x="360426" y="180620"/>
                  </a:cubicBezTo>
                  <a:cubicBezTo>
                    <a:pt x="360426" y="279812"/>
                    <a:pt x="279812" y="360426"/>
                    <a:pt x="180620" y="360426"/>
                  </a:cubicBezTo>
                  <a:close/>
                  <a:moveTo>
                    <a:pt x="180620" y="27976"/>
                  </a:moveTo>
                  <a:cubicBezTo>
                    <a:pt x="96421" y="27976"/>
                    <a:pt x="27976" y="96421"/>
                    <a:pt x="27976" y="180620"/>
                  </a:cubicBezTo>
                  <a:cubicBezTo>
                    <a:pt x="27976" y="264819"/>
                    <a:pt x="96421" y="333265"/>
                    <a:pt x="180620" y="333265"/>
                  </a:cubicBezTo>
                  <a:cubicBezTo>
                    <a:pt x="264819" y="333265"/>
                    <a:pt x="333265" y="264819"/>
                    <a:pt x="333265" y="180620"/>
                  </a:cubicBezTo>
                  <a:cubicBezTo>
                    <a:pt x="333265" y="96421"/>
                    <a:pt x="264819" y="27976"/>
                    <a:pt x="180620" y="279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8" name="Google Shape;2262;p21">
              <a:extLst>
                <a:ext uri="{FF2B5EF4-FFF2-40B4-BE49-F238E27FC236}">
                  <a16:creationId xmlns:a16="http://schemas.microsoft.com/office/drawing/2014/main" id="{8C5CD91B-C52C-CDAC-012F-E6DF061EB3E2}"/>
                </a:ext>
              </a:extLst>
            </p:cNvPr>
            <p:cNvSpPr/>
            <p:nvPr/>
          </p:nvSpPr>
          <p:spPr>
            <a:xfrm>
              <a:off x="5518287" y="9256066"/>
              <a:ext cx="183607" cy="155360"/>
            </a:xfrm>
            <a:custGeom>
              <a:avLst/>
              <a:gdLst/>
              <a:ahLst/>
              <a:cxnLst/>
              <a:rect l="l" t="t" r="r" b="b"/>
              <a:pathLst>
                <a:path w="183607" h="155360" extrusionOk="0">
                  <a:moveTo>
                    <a:pt x="142595" y="155089"/>
                  </a:moveTo>
                  <a:lnTo>
                    <a:pt x="41556" y="155089"/>
                  </a:lnTo>
                  <a:cubicBezTo>
                    <a:pt x="19067" y="155089"/>
                    <a:pt x="815" y="136836"/>
                    <a:pt x="815" y="114348"/>
                  </a:cubicBezTo>
                  <a:lnTo>
                    <a:pt x="815" y="41556"/>
                  </a:lnTo>
                  <a:cubicBezTo>
                    <a:pt x="815" y="19067"/>
                    <a:pt x="19067" y="815"/>
                    <a:pt x="41556" y="815"/>
                  </a:cubicBezTo>
                  <a:lnTo>
                    <a:pt x="142595" y="815"/>
                  </a:lnTo>
                  <a:cubicBezTo>
                    <a:pt x="165084" y="815"/>
                    <a:pt x="183336" y="19067"/>
                    <a:pt x="183336" y="41556"/>
                  </a:cubicBezTo>
                  <a:lnTo>
                    <a:pt x="183336" y="114348"/>
                  </a:lnTo>
                  <a:cubicBezTo>
                    <a:pt x="183336" y="136836"/>
                    <a:pt x="165084" y="155089"/>
                    <a:pt x="142595" y="155089"/>
                  </a:cubicBezTo>
                  <a:close/>
                  <a:moveTo>
                    <a:pt x="41556" y="27976"/>
                  </a:moveTo>
                  <a:cubicBezTo>
                    <a:pt x="34060" y="27976"/>
                    <a:pt x="27976" y="34059"/>
                    <a:pt x="27976" y="41556"/>
                  </a:cubicBezTo>
                  <a:lnTo>
                    <a:pt x="27976" y="114348"/>
                  </a:lnTo>
                  <a:cubicBezTo>
                    <a:pt x="27976" y="121843"/>
                    <a:pt x="34060" y="127928"/>
                    <a:pt x="41556" y="127928"/>
                  </a:cubicBezTo>
                  <a:lnTo>
                    <a:pt x="142595" y="127928"/>
                  </a:lnTo>
                  <a:cubicBezTo>
                    <a:pt x="150091" y="127928"/>
                    <a:pt x="156175" y="121843"/>
                    <a:pt x="156175" y="114348"/>
                  </a:cubicBezTo>
                  <a:lnTo>
                    <a:pt x="156175" y="41556"/>
                  </a:lnTo>
                  <a:cubicBezTo>
                    <a:pt x="156175" y="34059"/>
                    <a:pt x="150091" y="27976"/>
                    <a:pt x="142595" y="27976"/>
                  </a:cubicBezTo>
                  <a:lnTo>
                    <a:pt x="41556" y="27976"/>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 name="Google Shape;2263;p21">
              <a:extLst>
                <a:ext uri="{FF2B5EF4-FFF2-40B4-BE49-F238E27FC236}">
                  <a16:creationId xmlns:a16="http://schemas.microsoft.com/office/drawing/2014/main" id="{93884298-4C44-072C-A180-63EC9CBE0117}"/>
                </a:ext>
              </a:extLst>
            </p:cNvPr>
            <p:cNvSpPr/>
            <p:nvPr/>
          </p:nvSpPr>
          <p:spPr>
            <a:xfrm>
              <a:off x="5554139" y="9184020"/>
              <a:ext cx="111903" cy="85828"/>
            </a:xfrm>
            <a:custGeom>
              <a:avLst/>
              <a:gdLst/>
              <a:ahLst/>
              <a:cxnLst/>
              <a:rect l="l" t="t" r="r" b="b"/>
              <a:pathLst>
                <a:path w="111903" h="85828" extrusionOk="0">
                  <a:moveTo>
                    <a:pt x="111631" y="85899"/>
                  </a:moveTo>
                  <a:lnTo>
                    <a:pt x="84471" y="85899"/>
                  </a:lnTo>
                  <a:lnTo>
                    <a:pt x="84471" y="56891"/>
                  </a:lnTo>
                  <a:cubicBezTo>
                    <a:pt x="84471" y="43528"/>
                    <a:pt x="73280" y="30164"/>
                    <a:pt x="60460" y="28318"/>
                  </a:cubicBezTo>
                  <a:cubicBezTo>
                    <a:pt x="52095" y="27122"/>
                    <a:pt x="44055" y="29512"/>
                    <a:pt x="37754" y="34944"/>
                  </a:cubicBezTo>
                  <a:cubicBezTo>
                    <a:pt x="31561" y="40268"/>
                    <a:pt x="27976" y="48090"/>
                    <a:pt x="27976" y="56238"/>
                  </a:cubicBezTo>
                  <a:lnTo>
                    <a:pt x="27976" y="85789"/>
                  </a:lnTo>
                  <a:lnTo>
                    <a:pt x="815" y="85789"/>
                  </a:lnTo>
                  <a:lnTo>
                    <a:pt x="815" y="56238"/>
                  </a:lnTo>
                  <a:cubicBezTo>
                    <a:pt x="815" y="40159"/>
                    <a:pt x="7768" y="24949"/>
                    <a:pt x="19936" y="14410"/>
                  </a:cubicBezTo>
                  <a:cubicBezTo>
                    <a:pt x="32104" y="3873"/>
                    <a:pt x="48184" y="-908"/>
                    <a:pt x="64263" y="1373"/>
                  </a:cubicBezTo>
                  <a:cubicBezTo>
                    <a:pt x="90446" y="5067"/>
                    <a:pt x="111740" y="29947"/>
                    <a:pt x="111740" y="56781"/>
                  </a:cubicBezTo>
                  <a:lnTo>
                    <a:pt x="111740" y="85899"/>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 name="Google Shape;2264;p21">
              <a:extLst>
                <a:ext uri="{FF2B5EF4-FFF2-40B4-BE49-F238E27FC236}">
                  <a16:creationId xmlns:a16="http://schemas.microsoft.com/office/drawing/2014/main" id="{2D5535E9-8B11-AD80-9F64-EA0DE9A9CDCF}"/>
                </a:ext>
              </a:extLst>
            </p:cNvPr>
            <p:cNvSpPr/>
            <p:nvPr/>
          </p:nvSpPr>
          <p:spPr>
            <a:xfrm>
              <a:off x="5407470" y="8914925"/>
              <a:ext cx="28247" cy="41284"/>
            </a:xfrm>
            <a:custGeom>
              <a:avLst/>
              <a:gdLst/>
              <a:ahLst/>
              <a:cxnLst/>
              <a:rect l="l" t="t" r="r" b="b"/>
              <a:pathLst>
                <a:path w="28247" h="41284" extrusionOk="0">
                  <a:moveTo>
                    <a:pt x="14395" y="41013"/>
                  </a:moveTo>
                  <a:cubicBezTo>
                    <a:pt x="6899" y="41013"/>
                    <a:pt x="815" y="34928"/>
                    <a:pt x="815" y="27433"/>
                  </a:cubicBezTo>
                  <a:lnTo>
                    <a:pt x="815" y="14395"/>
                  </a:lnTo>
                  <a:cubicBezTo>
                    <a:pt x="815" y="6898"/>
                    <a:pt x="6899" y="815"/>
                    <a:pt x="14395" y="815"/>
                  </a:cubicBezTo>
                  <a:cubicBezTo>
                    <a:pt x="21892" y="815"/>
                    <a:pt x="27976" y="6898"/>
                    <a:pt x="27976" y="14395"/>
                  </a:cubicBezTo>
                  <a:lnTo>
                    <a:pt x="27976" y="27433"/>
                  </a:lnTo>
                  <a:cubicBezTo>
                    <a:pt x="27976" y="34928"/>
                    <a:pt x="21892" y="41013"/>
                    <a:pt x="14395" y="410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 name="Google Shape;2265;p21">
              <a:extLst>
                <a:ext uri="{FF2B5EF4-FFF2-40B4-BE49-F238E27FC236}">
                  <a16:creationId xmlns:a16="http://schemas.microsoft.com/office/drawing/2014/main" id="{A7499EE0-1E06-BD45-8E63-6441E2C0788B}"/>
                </a:ext>
              </a:extLst>
            </p:cNvPr>
            <p:cNvSpPr/>
            <p:nvPr/>
          </p:nvSpPr>
          <p:spPr>
            <a:xfrm>
              <a:off x="5505250" y="8914925"/>
              <a:ext cx="28247" cy="41284"/>
            </a:xfrm>
            <a:custGeom>
              <a:avLst/>
              <a:gdLst/>
              <a:ahLst/>
              <a:cxnLst/>
              <a:rect l="l" t="t" r="r" b="b"/>
              <a:pathLst>
                <a:path w="28247" h="41284" extrusionOk="0">
                  <a:moveTo>
                    <a:pt x="14395" y="41013"/>
                  </a:moveTo>
                  <a:cubicBezTo>
                    <a:pt x="6899" y="41013"/>
                    <a:pt x="815" y="34928"/>
                    <a:pt x="815" y="27433"/>
                  </a:cubicBezTo>
                  <a:lnTo>
                    <a:pt x="815" y="14395"/>
                  </a:lnTo>
                  <a:cubicBezTo>
                    <a:pt x="815" y="6898"/>
                    <a:pt x="6899" y="815"/>
                    <a:pt x="14395" y="815"/>
                  </a:cubicBezTo>
                  <a:cubicBezTo>
                    <a:pt x="21892" y="815"/>
                    <a:pt x="27976" y="6898"/>
                    <a:pt x="27976" y="14395"/>
                  </a:cubicBezTo>
                  <a:lnTo>
                    <a:pt x="27976" y="27433"/>
                  </a:lnTo>
                  <a:cubicBezTo>
                    <a:pt x="27976" y="34928"/>
                    <a:pt x="21892" y="41013"/>
                    <a:pt x="14395" y="410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 name="Google Shape;2266;p21">
              <a:extLst>
                <a:ext uri="{FF2B5EF4-FFF2-40B4-BE49-F238E27FC236}">
                  <a16:creationId xmlns:a16="http://schemas.microsoft.com/office/drawing/2014/main" id="{2A0CFFCF-D187-C487-A504-E53F170D9FC3}"/>
                </a:ext>
              </a:extLst>
            </p:cNvPr>
            <p:cNvSpPr/>
            <p:nvPr/>
          </p:nvSpPr>
          <p:spPr>
            <a:xfrm>
              <a:off x="5407470" y="8998581"/>
              <a:ext cx="28247" cy="41284"/>
            </a:xfrm>
            <a:custGeom>
              <a:avLst/>
              <a:gdLst/>
              <a:ahLst/>
              <a:cxnLst/>
              <a:rect l="l" t="t" r="r" b="b"/>
              <a:pathLst>
                <a:path w="28247" h="41284" extrusionOk="0">
                  <a:moveTo>
                    <a:pt x="14395" y="41013"/>
                  </a:moveTo>
                  <a:cubicBezTo>
                    <a:pt x="6899" y="41013"/>
                    <a:pt x="815" y="34928"/>
                    <a:pt x="815" y="27433"/>
                  </a:cubicBezTo>
                  <a:lnTo>
                    <a:pt x="815" y="14395"/>
                  </a:lnTo>
                  <a:cubicBezTo>
                    <a:pt x="815" y="6898"/>
                    <a:pt x="6899" y="815"/>
                    <a:pt x="14395" y="815"/>
                  </a:cubicBezTo>
                  <a:cubicBezTo>
                    <a:pt x="21892" y="815"/>
                    <a:pt x="27976" y="6898"/>
                    <a:pt x="27976" y="14395"/>
                  </a:cubicBezTo>
                  <a:lnTo>
                    <a:pt x="27976" y="27433"/>
                  </a:lnTo>
                  <a:cubicBezTo>
                    <a:pt x="27976" y="34928"/>
                    <a:pt x="21892" y="41013"/>
                    <a:pt x="14395" y="410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2267;p21">
              <a:extLst>
                <a:ext uri="{FF2B5EF4-FFF2-40B4-BE49-F238E27FC236}">
                  <a16:creationId xmlns:a16="http://schemas.microsoft.com/office/drawing/2014/main" id="{3DF8C0D1-F7E7-67AA-AB34-9773EFE2CB9D}"/>
                </a:ext>
              </a:extLst>
            </p:cNvPr>
            <p:cNvSpPr/>
            <p:nvPr/>
          </p:nvSpPr>
          <p:spPr>
            <a:xfrm>
              <a:off x="5505250" y="8998581"/>
              <a:ext cx="28247" cy="41284"/>
            </a:xfrm>
            <a:custGeom>
              <a:avLst/>
              <a:gdLst/>
              <a:ahLst/>
              <a:cxnLst/>
              <a:rect l="l" t="t" r="r" b="b"/>
              <a:pathLst>
                <a:path w="28247" h="41284" extrusionOk="0">
                  <a:moveTo>
                    <a:pt x="14395" y="41013"/>
                  </a:moveTo>
                  <a:cubicBezTo>
                    <a:pt x="6899" y="41013"/>
                    <a:pt x="815" y="34928"/>
                    <a:pt x="815" y="27433"/>
                  </a:cubicBezTo>
                  <a:lnTo>
                    <a:pt x="815" y="14395"/>
                  </a:lnTo>
                  <a:cubicBezTo>
                    <a:pt x="815" y="6898"/>
                    <a:pt x="6899" y="815"/>
                    <a:pt x="14395" y="815"/>
                  </a:cubicBezTo>
                  <a:cubicBezTo>
                    <a:pt x="21892" y="815"/>
                    <a:pt x="27976" y="6898"/>
                    <a:pt x="27976" y="14395"/>
                  </a:cubicBezTo>
                  <a:lnTo>
                    <a:pt x="27976" y="27433"/>
                  </a:lnTo>
                  <a:cubicBezTo>
                    <a:pt x="27976" y="34928"/>
                    <a:pt x="21892" y="41013"/>
                    <a:pt x="14395" y="410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2268;p21">
              <a:extLst>
                <a:ext uri="{FF2B5EF4-FFF2-40B4-BE49-F238E27FC236}">
                  <a16:creationId xmlns:a16="http://schemas.microsoft.com/office/drawing/2014/main" id="{C4DE21A1-0CB3-8919-CA24-0A45128FEA62}"/>
                </a:ext>
              </a:extLst>
            </p:cNvPr>
            <p:cNvSpPr/>
            <p:nvPr/>
          </p:nvSpPr>
          <p:spPr>
            <a:xfrm>
              <a:off x="5407470" y="9081150"/>
              <a:ext cx="28247" cy="41284"/>
            </a:xfrm>
            <a:custGeom>
              <a:avLst/>
              <a:gdLst/>
              <a:ahLst/>
              <a:cxnLst/>
              <a:rect l="l" t="t" r="r" b="b"/>
              <a:pathLst>
                <a:path w="28247" h="41284" extrusionOk="0">
                  <a:moveTo>
                    <a:pt x="14395" y="41013"/>
                  </a:moveTo>
                  <a:cubicBezTo>
                    <a:pt x="6899" y="41013"/>
                    <a:pt x="815" y="34928"/>
                    <a:pt x="815" y="27433"/>
                  </a:cubicBezTo>
                  <a:lnTo>
                    <a:pt x="815" y="14395"/>
                  </a:lnTo>
                  <a:cubicBezTo>
                    <a:pt x="815" y="6898"/>
                    <a:pt x="6899" y="815"/>
                    <a:pt x="14395" y="815"/>
                  </a:cubicBezTo>
                  <a:cubicBezTo>
                    <a:pt x="21892" y="815"/>
                    <a:pt x="27976" y="6898"/>
                    <a:pt x="27976" y="14395"/>
                  </a:cubicBezTo>
                  <a:lnTo>
                    <a:pt x="27976" y="27433"/>
                  </a:lnTo>
                  <a:cubicBezTo>
                    <a:pt x="27976" y="34928"/>
                    <a:pt x="21892" y="41013"/>
                    <a:pt x="14395" y="410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2269;p21">
              <a:extLst>
                <a:ext uri="{FF2B5EF4-FFF2-40B4-BE49-F238E27FC236}">
                  <a16:creationId xmlns:a16="http://schemas.microsoft.com/office/drawing/2014/main" id="{A7071106-89A6-1B62-35FD-7609DCDA14B1}"/>
                </a:ext>
              </a:extLst>
            </p:cNvPr>
            <p:cNvSpPr/>
            <p:nvPr/>
          </p:nvSpPr>
          <p:spPr>
            <a:xfrm>
              <a:off x="5505250" y="9081150"/>
              <a:ext cx="28247" cy="41284"/>
            </a:xfrm>
            <a:custGeom>
              <a:avLst/>
              <a:gdLst/>
              <a:ahLst/>
              <a:cxnLst/>
              <a:rect l="l" t="t" r="r" b="b"/>
              <a:pathLst>
                <a:path w="28247" h="41284" extrusionOk="0">
                  <a:moveTo>
                    <a:pt x="14395" y="41013"/>
                  </a:moveTo>
                  <a:cubicBezTo>
                    <a:pt x="6899" y="41013"/>
                    <a:pt x="815" y="34928"/>
                    <a:pt x="815" y="27433"/>
                  </a:cubicBezTo>
                  <a:lnTo>
                    <a:pt x="815" y="14395"/>
                  </a:lnTo>
                  <a:cubicBezTo>
                    <a:pt x="815" y="6898"/>
                    <a:pt x="6899" y="815"/>
                    <a:pt x="14395" y="815"/>
                  </a:cubicBezTo>
                  <a:cubicBezTo>
                    <a:pt x="21892" y="815"/>
                    <a:pt x="27976" y="6898"/>
                    <a:pt x="27976" y="14395"/>
                  </a:cubicBezTo>
                  <a:lnTo>
                    <a:pt x="27976" y="27433"/>
                  </a:lnTo>
                  <a:cubicBezTo>
                    <a:pt x="27976" y="34928"/>
                    <a:pt x="21892" y="41013"/>
                    <a:pt x="14395" y="410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2270;p21">
              <a:extLst>
                <a:ext uri="{FF2B5EF4-FFF2-40B4-BE49-F238E27FC236}">
                  <a16:creationId xmlns:a16="http://schemas.microsoft.com/office/drawing/2014/main" id="{A46D831A-6952-7F62-7E9D-3A54CC854B18}"/>
                </a:ext>
              </a:extLst>
            </p:cNvPr>
            <p:cNvSpPr/>
            <p:nvPr/>
          </p:nvSpPr>
          <p:spPr>
            <a:xfrm>
              <a:off x="5407470" y="9164806"/>
              <a:ext cx="28247" cy="41284"/>
            </a:xfrm>
            <a:custGeom>
              <a:avLst/>
              <a:gdLst/>
              <a:ahLst/>
              <a:cxnLst/>
              <a:rect l="l" t="t" r="r" b="b"/>
              <a:pathLst>
                <a:path w="28247" h="41284" extrusionOk="0">
                  <a:moveTo>
                    <a:pt x="14395" y="41013"/>
                  </a:moveTo>
                  <a:cubicBezTo>
                    <a:pt x="6899" y="41013"/>
                    <a:pt x="815" y="34928"/>
                    <a:pt x="815" y="27433"/>
                  </a:cubicBezTo>
                  <a:lnTo>
                    <a:pt x="815" y="14395"/>
                  </a:lnTo>
                  <a:cubicBezTo>
                    <a:pt x="815" y="6898"/>
                    <a:pt x="6899" y="815"/>
                    <a:pt x="14395" y="815"/>
                  </a:cubicBezTo>
                  <a:cubicBezTo>
                    <a:pt x="21892" y="815"/>
                    <a:pt x="27976" y="6898"/>
                    <a:pt x="27976" y="14395"/>
                  </a:cubicBezTo>
                  <a:lnTo>
                    <a:pt x="27976" y="27433"/>
                  </a:lnTo>
                  <a:cubicBezTo>
                    <a:pt x="27976" y="34928"/>
                    <a:pt x="21892" y="41013"/>
                    <a:pt x="14395" y="410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87" name="Google Shape;2271;p21">
            <a:extLst>
              <a:ext uri="{FF2B5EF4-FFF2-40B4-BE49-F238E27FC236}">
                <a16:creationId xmlns:a16="http://schemas.microsoft.com/office/drawing/2014/main" id="{15DF8F47-7D5A-AB6D-9705-EBDFA31CECB4}"/>
              </a:ext>
            </a:extLst>
          </p:cNvPr>
          <p:cNvGrpSpPr/>
          <p:nvPr/>
        </p:nvGrpSpPr>
        <p:grpSpPr>
          <a:xfrm>
            <a:off x="9029867" y="3806390"/>
            <a:ext cx="364527" cy="348378"/>
            <a:chOff x="8794982" y="1560939"/>
            <a:chExt cx="707270" cy="662315"/>
          </a:xfrm>
        </p:grpSpPr>
        <p:sp>
          <p:nvSpPr>
            <p:cNvPr id="88" name="Google Shape;2272;p21">
              <a:extLst>
                <a:ext uri="{FF2B5EF4-FFF2-40B4-BE49-F238E27FC236}">
                  <a16:creationId xmlns:a16="http://schemas.microsoft.com/office/drawing/2014/main" id="{F3F523AC-CFE0-57F1-A3B2-C1B9D78A2F8C}"/>
                </a:ext>
              </a:extLst>
            </p:cNvPr>
            <p:cNvSpPr/>
            <p:nvPr/>
          </p:nvSpPr>
          <p:spPr>
            <a:xfrm>
              <a:off x="8794982" y="1560939"/>
              <a:ext cx="707270" cy="530181"/>
            </a:xfrm>
            <a:custGeom>
              <a:avLst/>
              <a:gdLst/>
              <a:ahLst/>
              <a:cxnLst/>
              <a:rect l="l" t="t" r="r" b="b"/>
              <a:pathLst>
                <a:path w="707270" h="530181" extrusionOk="0">
                  <a:moveTo>
                    <a:pt x="644203" y="529801"/>
                  </a:moveTo>
                  <a:lnTo>
                    <a:pt x="421809" y="529801"/>
                  </a:lnTo>
                  <a:cubicBezTo>
                    <a:pt x="414312" y="529801"/>
                    <a:pt x="408229" y="523717"/>
                    <a:pt x="408229" y="516221"/>
                  </a:cubicBezTo>
                  <a:cubicBezTo>
                    <a:pt x="408229" y="508724"/>
                    <a:pt x="414312" y="502640"/>
                    <a:pt x="421809" y="502640"/>
                  </a:cubicBezTo>
                  <a:lnTo>
                    <a:pt x="644203" y="502640"/>
                  </a:lnTo>
                  <a:cubicBezTo>
                    <a:pt x="663867" y="502640"/>
                    <a:pt x="679838" y="486670"/>
                    <a:pt x="679838" y="467005"/>
                  </a:cubicBezTo>
                  <a:lnTo>
                    <a:pt x="679838" y="63611"/>
                  </a:lnTo>
                  <a:cubicBezTo>
                    <a:pt x="679838" y="43946"/>
                    <a:pt x="663867" y="27976"/>
                    <a:pt x="644203" y="27976"/>
                  </a:cubicBezTo>
                  <a:lnTo>
                    <a:pt x="63719" y="27976"/>
                  </a:lnTo>
                  <a:cubicBezTo>
                    <a:pt x="44055" y="27976"/>
                    <a:pt x="28085" y="43946"/>
                    <a:pt x="28085" y="63611"/>
                  </a:cubicBezTo>
                  <a:lnTo>
                    <a:pt x="28085" y="467114"/>
                  </a:lnTo>
                  <a:cubicBezTo>
                    <a:pt x="28085" y="486887"/>
                    <a:pt x="44164" y="502749"/>
                    <a:pt x="57418" y="502749"/>
                  </a:cubicBezTo>
                  <a:lnTo>
                    <a:pt x="88382" y="502749"/>
                  </a:lnTo>
                  <a:cubicBezTo>
                    <a:pt x="95878" y="502749"/>
                    <a:pt x="101962" y="508833"/>
                    <a:pt x="101962" y="516329"/>
                  </a:cubicBezTo>
                  <a:cubicBezTo>
                    <a:pt x="101962" y="523826"/>
                    <a:pt x="95878" y="529910"/>
                    <a:pt x="88382" y="529910"/>
                  </a:cubicBezTo>
                  <a:lnTo>
                    <a:pt x="57310" y="529910"/>
                  </a:lnTo>
                  <a:cubicBezTo>
                    <a:pt x="43186" y="529910"/>
                    <a:pt x="28845" y="523065"/>
                    <a:pt x="17980" y="511114"/>
                  </a:cubicBezTo>
                  <a:cubicBezTo>
                    <a:pt x="6899" y="498946"/>
                    <a:pt x="815" y="483302"/>
                    <a:pt x="815" y="467114"/>
                  </a:cubicBezTo>
                  <a:lnTo>
                    <a:pt x="815" y="63611"/>
                  </a:lnTo>
                  <a:cubicBezTo>
                    <a:pt x="815" y="28954"/>
                    <a:pt x="28953" y="815"/>
                    <a:pt x="63611" y="815"/>
                  </a:cubicBezTo>
                  <a:lnTo>
                    <a:pt x="644094" y="815"/>
                  </a:lnTo>
                  <a:cubicBezTo>
                    <a:pt x="678752" y="815"/>
                    <a:pt x="706891" y="28954"/>
                    <a:pt x="706891" y="63611"/>
                  </a:cubicBezTo>
                  <a:lnTo>
                    <a:pt x="706891" y="467005"/>
                  </a:lnTo>
                  <a:cubicBezTo>
                    <a:pt x="706999" y="501662"/>
                    <a:pt x="678860" y="529801"/>
                    <a:pt x="644203" y="5298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 name="Google Shape;2273;p21">
              <a:extLst>
                <a:ext uri="{FF2B5EF4-FFF2-40B4-BE49-F238E27FC236}">
                  <a16:creationId xmlns:a16="http://schemas.microsoft.com/office/drawing/2014/main" id="{BAF0DA1C-F53B-D4B2-4352-521ADD983532}"/>
                </a:ext>
              </a:extLst>
            </p:cNvPr>
            <p:cNvSpPr/>
            <p:nvPr/>
          </p:nvSpPr>
          <p:spPr>
            <a:xfrm>
              <a:off x="8794982" y="1715423"/>
              <a:ext cx="707270" cy="222719"/>
            </a:xfrm>
            <a:custGeom>
              <a:avLst/>
              <a:gdLst/>
              <a:ahLst/>
              <a:cxnLst/>
              <a:rect l="l" t="t" r="r" b="b"/>
              <a:pathLst>
                <a:path w="707270" h="222719" extrusionOk="0">
                  <a:moveTo>
                    <a:pt x="224186" y="222238"/>
                  </a:moveTo>
                  <a:cubicBezTo>
                    <a:pt x="217777" y="222238"/>
                    <a:pt x="211692" y="218870"/>
                    <a:pt x="208216" y="213329"/>
                  </a:cubicBezTo>
                  <a:lnTo>
                    <a:pt x="182467" y="171175"/>
                  </a:lnTo>
                  <a:lnTo>
                    <a:pt x="14395" y="171175"/>
                  </a:lnTo>
                  <a:cubicBezTo>
                    <a:pt x="6899" y="171175"/>
                    <a:pt x="815" y="165091"/>
                    <a:pt x="815" y="157595"/>
                  </a:cubicBezTo>
                  <a:cubicBezTo>
                    <a:pt x="815" y="150098"/>
                    <a:pt x="6899" y="144014"/>
                    <a:pt x="14395" y="144014"/>
                  </a:cubicBezTo>
                  <a:lnTo>
                    <a:pt x="187247" y="144014"/>
                  </a:lnTo>
                  <a:cubicBezTo>
                    <a:pt x="193766" y="144014"/>
                    <a:pt x="199850" y="147491"/>
                    <a:pt x="203218" y="152923"/>
                  </a:cubicBezTo>
                  <a:lnTo>
                    <a:pt x="221579" y="183126"/>
                  </a:lnTo>
                  <a:lnTo>
                    <a:pt x="273511" y="13968"/>
                  </a:lnTo>
                  <a:cubicBezTo>
                    <a:pt x="275901" y="6254"/>
                    <a:pt x="282854" y="930"/>
                    <a:pt x="290894" y="822"/>
                  </a:cubicBezTo>
                  <a:cubicBezTo>
                    <a:pt x="298934" y="604"/>
                    <a:pt x="306212" y="5602"/>
                    <a:pt x="308928" y="13207"/>
                  </a:cubicBezTo>
                  <a:lnTo>
                    <a:pt x="365966" y="172805"/>
                  </a:lnTo>
                  <a:lnTo>
                    <a:pt x="406382" y="102078"/>
                  </a:lnTo>
                  <a:cubicBezTo>
                    <a:pt x="409641" y="96320"/>
                    <a:pt x="415616" y="92734"/>
                    <a:pt x="422353" y="92626"/>
                  </a:cubicBezTo>
                  <a:cubicBezTo>
                    <a:pt x="428979" y="92517"/>
                    <a:pt x="435064" y="95885"/>
                    <a:pt x="438541" y="101534"/>
                  </a:cubicBezTo>
                  <a:lnTo>
                    <a:pt x="464724" y="144123"/>
                  </a:lnTo>
                  <a:lnTo>
                    <a:pt x="693419" y="144123"/>
                  </a:lnTo>
                  <a:cubicBezTo>
                    <a:pt x="700916" y="144123"/>
                    <a:pt x="706999" y="150207"/>
                    <a:pt x="706999" y="157703"/>
                  </a:cubicBezTo>
                  <a:cubicBezTo>
                    <a:pt x="706999" y="165200"/>
                    <a:pt x="700916" y="171284"/>
                    <a:pt x="693419" y="171284"/>
                  </a:cubicBezTo>
                  <a:lnTo>
                    <a:pt x="460052" y="171284"/>
                  </a:lnTo>
                  <a:cubicBezTo>
                    <a:pt x="453642" y="171284"/>
                    <a:pt x="447449" y="167916"/>
                    <a:pt x="444081" y="162375"/>
                  </a:cubicBezTo>
                  <a:lnTo>
                    <a:pt x="422896" y="127935"/>
                  </a:lnTo>
                  <a:lnTo>
                    <a:pt x="380416" y="202247"/>
                  </a:lnTo>
                  <a:cubicBezTo>
                    <a:pt x="376830" y="208549"/>
                    <a:pt x="369769" y="212242"/>
                    <a:pt x="362598" y="211590"/>
                  </a:cubicBezTo>
                  <a:cubicBezTo>
                    <a:pt x="355319" y="210939"/>
                    <a:pt x="349126" y="206158"/>
                    <a:pt x="346628" y="199314"/>
                  </a:cubicBezTo>
                  <a:lnTo>
                    <a:pt x="291980" y="46452"/>
                  </a:lnTo>
                  <a:lnTo>
                    <a:pt x="242004" y="209200"/>
                  </a:lnTo>
                  <a:cubicBezTo>
                    <a:pt x="239831" y="216262"/>
                    <a:pt x="233747" y="221368"/>
                    <a:pt x="226468" y="222238"/>
                  </a:cubicBezTo>
                  <a:cubicBezTo>
                    <a:pt x="225707" y="222129"/>
                    <a:pt x="224947" y="222238"/>
                    <a:pt x="224186" y="222238"/>
                  </a:cubicBezTo>
                  <a:close/>
                  <a:moveTo>
                    <a:pt x="187247" y="171066"/>
                  </a:moveTo>
                  <a:lnTo>
                    <a:pt x="187247" y="171066"/>
                  </a:lnTo>
                  <a:lnTo>
                    <a:pt x="187247" y="171066"/>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2274;p21">
              <a:extLst>
                <a:ext uri="{FF2B5EF4-FFF2-40B4-BE49-F238E27FC236}">
                  <a16:creationId xmlns:a16="http://schemas.microsoft.com/office/drawing/2014/main" id="{E06FCFA5-F5B7-E702-E1C3-D3E432534E45}"/>
                </a:ext>
              </a:extLst>
            </p:cNvPr>
            <p:cNvSpPr/>
            <p:nvPr/>
          </p:nvSpPr>
          <p:spPr>
            <a:xfrm>
              <a:off x="9106487" y="2133080"/>
              <a:ext cx="92347" cy="90174"/>
            </a:xfrm>
            <a:custGeom>
              <a:avLst/>
              <a:gdLst/>
              <a:ahLst/>
              <a:cxnLst/>
              <a:rect l="l" t="t" r="r" b="b"/>
              <a:pathLst>
                <a:path w="92347" h="90174" extrusionOk="0">
                  <a:moveTo>
                    <a:pt x="78906" y="89879"/>
                  </a:moveTo>
                  <a:cubicBezTo>
                    <a:pt x="75538" y="89879"/>
                    <a:pt x="72171" y="88576"/>
                    <a:pt x="69563" y="86077"/>
                  </a:cubicBezTo>
                  <a:lnTo>
                    <a:pt x="5028" y="24258"/>
                  </a:lnTo>
                  <a:cubicBezTo>
                    <a:pt x="-404" y="19044"/>
                    <a:pt x="-621" y="10461"/>
                    <a:pt x="4594" y="5028"/>
                  </a:cubicBezTo>
                  <a:cubicBezTo>
                    <a:pt x="9809" y="-404"/>
                    <a:pt x="18392" y="-621"/>
                    <a:pt x="23824" y="4594"/>
                  </a:cubicBezTo>
                  <a:lnTo>
                    <a:pt x="88358" y="66412"/>
                  </a:lnTo>
                  <a:cubicBezTo>
                    <a:pt x="93790" y="71627"/>
                    <a:pt x="94008" y="80210"/>
                    <a:pt x="88793" y="85642"/>
                  </a:cubicBezTo>
                  <a:cubicBezTo>
                    <a:pt x="86077" y="88467"/>
                    <a:pt x="82492" y="89879"/>
                    <a:pt x="78906" y="898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2275;p21">
              <a:extLst>
                <a:ext uri="{FF2B5EF4-FFF2-40B4-BE49-F238E27FC236}">
                  <a16:creationId xmlns:a16="http://schemas.microsoft.com/office/drawing/2014/main" id="{3D9B79CF-3D0F-8C64-E3F5-F5C0528E191C}"/>
                </a:ext>
              </a:extLst>
            </p:cNvPr>
            <p:cNvSpPr/>
            <p:nvPr/>
          </p:nvSpPr>
          <p:spPr>
            <a:xfrm>
              <a:off x="8931873" y="1966071"/>
              <a:ext cx="232497" cy="223806"/>
            </a:xfrm>
            <a:custGeom>
              <a:avLst/>
              <a:gdLst/>
              <a:ahLst/>
              <a:cxnLst/>
              <a:rect l="l" t="t" r="r" b="b"/>
              <a:pathLst>
                <a:path w="232497" h="223806" extrusionOk="0">
                  <a:moveTo>
                    <a:pt x="116520" y="223534"/>
                  </a:moveTo>
                  <a:cubicBezTo>
                    <a:pt x="52746" y="223534"/>
                    <a:pt x="815" y="173558"/>
                    <a:pt x="815" y="112175"/>
                  </a:cubicBezTo>
                  <a:cubicBezTo>
                    <a:pt x="815" y="50791"/>
                    <a:pt x="52746" y="815"/>
                    <a:pt x="116520" y="815"/>
                  </a:cubicBezTo>
                  <a:cubicBezTo>
                    <a:pt x="180294" y="815"/>
                    <a:pt x="232226" y="50791"/>
                    <a:pt x="232226" y="112175"/>
                  </a:cubicBezTo>
                  <a:cubicBezTo>
                    <a:pt x="232226" y="173558"/>
                    <a:pt x="180294" y="223534"/>
                    <a:pt x="116520" y="223534"/>
                  </a:cubicBezTo>
                  <a:close/>
                  <a:moveTo>
                    <a:pt x="116520" y="27976"/>
                  </a:moveTo>
                  <a:cubicBezTo>
                    <a:pt x="67739" y="27976"/>
                    <a:pt x="27976" y="65784"/>
                    <a:pt x="27976" y="112175"/>
                  </a:cubicBezTo>
                  <a:cubicBezTo>
                    <a:pt x="27976" y="158565"/>
                    <a:pt x="67739" y="196374"/>
                    <a:pt x="116520" y="196374"/>
                  </a:cubicBezTo>
                  <a:cubicBezTo>
                    <a:pt x="165302" y="196374"/>
                    <a:pt x="205065" y="158565"/>
                    <a:pt x="205065" y="112175"/>
                  </a:cubicBezTo>
                  <a:cubicBezTo>
                    <a:pt x="205065" y="65784"/>
                    <a:pt x="165302" y="27976"/>
                    <a:pt x="116520" y="279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92" name="Google Shape;2276;p21">
            <a:extLst>
              <a:ext uri="{FF2B5EF4-FFF2-40B4-BE49-F238E27FC236}">
                <a16:creationId xmlns:a16="http://schemas.microsoft.com/office/drawing/2014/main" id="{EB352F73-2B9D-399D-BDBC-15463D8F65A9}"/>
              </a:ext>
            </a:extLst>
          </p:cNvPr>
          <p:cNvGrpSpPr/>
          <p:nvPr/>
        </p:nvGrpSpPr>
        <p:grpSpPr>
          <a:xfrm>
            <a:off x="8483444" y="3754551"/>
            <a:ext cx="337840" cy="407287"/>
            <a:chOff x="1954213" y="1233488"/>
            <a:chExt cx="5405438" cy="6373815"/>
          </a:xfrm>
        </p:grpSpPr>
        <p:sp>
          <p:nvSpPr>
            <p:cNvPr id="93" name="Google Shape;2277;p21">
              <a:extLst>
                <a:ext uri="{FF2B5EF4-FFF2-40B4-BE49-F238E27FC236}">
                  <a16:creationId xmlns:a16="http://schemas.microsoft.com/office/drawing/2014/main" id="{B7C78457-3A15-CDED-C6DE-228289D6B0F7}"/>
                </a:ext>
              </a:extLst>
            </p:cNvPr>
            <p:cNvSpPr/>
            <p:nvPr/>
          </p:nvSpPr>
          <p:spPr>
            <a:xfrm>
              <a:off x="3868738" y="4437063"/>
              <a:ext cx="1593848" cy="1733544"/>
            </a:xfrm>
            <a:custGeom>
              <a:avLst/>
              <a:gdLst/>
              <a:ahLst/>
              <a:cxnLst/>
              <a:rect l="l" t="t" r="r" b="b"/>
              <a:pathLst>
                <a:path w="4428" h="4815" extrusionOk="0">
                  <a:moveTo>
                    <a:pt x="2213" y="4814"/>
                  </a:moveTo>
                  <a:cubicBezTo>
                    <a:pt x="993" y="4814"/>
                    <a:pt x="0" y="3734"/>
                    <a:pt x="0" y="2407"/>
                  </a:cubicBezTo>
                  <a:cubicBezTo>
                    <a:pt x="0" y="1081"/>
                    <a:pt x="993" y="0"/>
                    <a:pt x="2213" y="0"/>
                  </a:cubicBezTo>
                  <a:cubicBezTo>
                    <a:pt x="3434" y="0"/>
                    <a:pt x="4427" y="1081"/>
                    <a:pt x="4427" y="2407"/>
                  </a:cubicBezTo>
                  <a:cubicBezTo>
                    <a:pt x="4427" y="3734"/>
                    <a:pt x="3434" y="4814"/>
                    <a:pt x="2213" y="4814"/>
                  </a:cubicBezTo>
                  <a:close/>
                  <a:moveTo>
                    <a:pt x="2213" y="662"/>
                  </a:moveTo>
                  <a:cubicBezTo>
                    <a:pt x="1359" y="662"/>
                    <a:pt x="662" y="1446"/>
                    <a:pt x="662" y="2407"/>
                  </a:cubicBezTo>
                  <a:cubicBezTo>
                    <a:pt x="662" y="3369"/>
                    <a:pt x="1359" y="4152"/>
                    <a:pt x="2213" y="4152"/>
                  </a:cubicBezTo>
                  <a:cubicBezTo>
                    <a:pt x="3068" y="4152"/>
                    <a:pt x="3765" y="3369"/>
                    <a:pt x="3765" y="2407"/>
                  </a:cubicBezTo>
                  <a:cubicBezTo>
                    <a:pt x="3765" y="1446"/>
                    <a:pt x="3068" y="662"/>
                    <a:pt x="2213" y="6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2278;p21">
              <a:extLst>
                <a:ext uri="{FF2B5EF4-FFF2-40B4-BE49-F238E27FC236}">
                  <a16:creationId xmlns:a16="http://schemas.microsoft.com/office/drawing/2014/main" id="{E2B08DFB-040E-DE81-DFB7-A8B590602E5B}"/>
                </a:ext>
              </a:extLst>
            </p:cNvPr>
            <p:cNvSpPr/>
            <p:nvPr/>
          </p:nvSpPr>
          <p:spPr>
            <a:xfrm>
              <a:off x="3259138" y="6110288"/>
              <a:ext cx="2813060" cy="1497015"/>
            </a:xfrm>
            <a:custGeom>
              <a:avLst/>
              <a:gdLst/>
              <a:ahLst/>
              <a:cxnLst/>
              <a:rect l="l" t="t" r="r" b="b"/>
              <a:pathLst>
                <a:path w="7814" h="4158" extrusionOk="0">
                  <a:moveTo>
                    <a:pt x="3768" y="4157"/>
                  </a:moveTo>
                  <a:cubicBezTo>
                    <a:pt x="2754" y="4157"/>
                    <a:pt x="1790" y="4041"/>
                    <a:pt x="903" y="3810"/>
                  </a:cubicBezTo>
                  <a:cubicBezTo>
                    <a:pt x="352" y="3665"/>
                    <a:pt x="0" y="3130"/>
                    <a:pt x="82" y="2568"/>
                  </a:cubicBezTo>
                  <a:cubicBezTo>
                    <a:pt x="180" y="1869"/>
                    <a:pt x="580" y="606"/>
                    <a:pt x="2148" y="45"/>
                  </a:cubicBezTo>
                  <a:cubicBezTo>
                    <a:pt x="2272" y="0"/>
                    <a:pt x="2412" y="34"/>
                    <a:pt x="2502" y="132"/>
                  </a:cubicBezTo>
                  <a:cubicBezTo>
                    <a:pt x="2807" y="463"/>
                    <a:pt x="3331" y="659"/>
                    <a:pt x="3905" y="659"/>
                  </a:cubicBezTo>
                  <a:cubicBezTo>
                    <a:pt x="4480" y="659"/>
                    <a:pt x="5004" y="463"/>
                    <a:pt x="5308" y="132"/>
                  </a:cubicBezTo>
                  <a:cubicBezTo>
                    <a:pt x="5398" y="34"/>
                    <a:pt x="5539" y="0"/>
                    <a:pt x="5663" y="45"/>
                  </a:cubicBezTo>
                  <a:cubicBezTo>
                    <a:pt x="7231" y="606"/>
                    <a:pt x="7628" y="1864"/>
                    <a:pt x="7728" y="2563"/>
                  </a:cubicBezTo>
                  <a:cubicBezTo>
                    <a:pt x="7813" y="3135"/>
                    <a:pt x="7437" y="3683"/>
                    <a:pt x="6871" y="3810"/>
                  </a:cubicBezTo>
                  <a:cubicBezTo>
                    <a:pt x="5854" y="4038"/>
                    <a:pt x="4810" y="4155"/>
                    <a:pt x="3768" y="4157"/>
                  </a:cubicBezTo>
                  <a:close/>
                  <a:moveTo>
                    <a:pt x="2187" y="741"/>
                  </a:moveTo>
                  <a:cubicBezTo>
                    <a:pt x="1729" y="940"/>
                    <a:pt x="1372" y="1236"/>
                    <a:pt x="1120" y="1620"/>
                  </a:cubicBezTo>
                  <a:cubicBezTo>
                    <a:pt x="874" y="1999"/>
                    <a:pt x="776" y="2396"/>
                    <a:pt x="739" y="2664"/>
                  </a:cubicBezTo>
                  <a:cubicBezTo>
                    <a:pt x="704" y="2894"/>
                    <a:pt x="850" y="3111"/>
                    <a:pt x="1073" y="3172"/>
                  </a:cubicBezTo>
                  <a:cubicBezTo>
                    <a:pt x="1901" y="3387"/>
                    <a:pt x="2810" y="3498"/>
                    <a:pt x="3768" y="3498"/>
                  </a:cubicBezTo>
                  <a:cubicBezTo>
                    <a:pt x="4760" y="3495"/>
                    <a:pt x="5756" y="3384"/>
                    <a:pt x="6725" y="3167"/>
                  </a:cubicBezTo>
                  <a:cubicBezTo>
                    <a:pt x="6955" y="3114"/>
                    <a:pt x="7106" y="2892"/>
                    <a:pt x="7072" y="2661"/>
                  </a:cubicBezTo>
                  <a:cubicBezTo>
                    <a:pt x="6998" y="2137"/>
                    <a:pt x="6712" y="1218"/>
                    <a:pt x="5626" y="747"/>
                  </a:cubicBezTo>
                  <a:cubicBezTo>
                    <a:pt x="5194" y="1112"/>
                    <a:pt x="4569" y="1327"/>
                    <a:pt x="3905" y="1327"/>
                  </a:cubicBezTo>
                  <a:cubicBezTo>
                    <a:pt x="3244" y="1321"/>
                    <a:pt x="2619" y="1107"/>
                    <a:pt x="2187" y="7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 name="Google Shape;2279;p21">
              <a:extLst>
                <a:ext uri="{FF2B5EF4-FFF2-40B4-BE49-F238E27FC236}">
                  <a16:creationId xmlns:a16="http://schemas.microsoft.com/office/drawing/2014/main" id="{603F38DF-11EF-D9EB-4715-D33CFBB8B990}"/>
                </a:ext>
              </a:extLst>
            </p:cNvPr>
            <p:cNvSpPr/>
            <p:nvPr/>
          </p:nvSpPr>
          <p:spPr>
            <a:xfrm>
              <a:off x="2411413" y="3898900"/>
              <a:ext cx="1101723" cy="1192212"/>
            </a:xfrm>
            <a:custGeom>
              <a:avLst/>
              <a:gdLst/>
              <a:ahLst/>
              <a:cxnLst/>
              <a:rect l="l" t="t" r="r" b="b"/>
              <a:pathLst>
                <a:path w="3062" h="3310" extrusionOk="0">
                  <a:moveTo>
                    <a:pt x="1531" y="3309"/>
                  </a:moveTo>
                  <a:cubicBezTo>
                    <a:pt x="686" y="3309"/>
                    <a:pt x="0" y="2568"/>
                    <a:pt x="0" y="1654"/>
                  </a:cubicBezTo>
                  <a:cubicBezTo>
                    <a:pt x="0" y="741"/>
                    <a:pt x="686" y="0"/>
                    <a:pt x="1531" y="0"/>
                  </a:cubicBezTo>
                  <a:cubicBezTo>
                    <a:pt x="2375" y="0"/>
                    <a:pt x="3061" y="741"/>
                    <a:pt x="3061" y="1654"/>
                  </a:cubicBezTo>
                  <a:cubicBezTo>
                    <a:pt x="3061" y="2568"/>
                    <a:pt x="2375" y="3309"/>
                    <a:pt x="1531" y="3309"/>
                  </a:cubicBezTo>
                  <a:close/>
                  <a:moveTo>
                    <a:pt x="1531" y="665"/>
                  </a:moveTo>
                  <a:cubicBezTo>
                    <a:pt x="1051" y="665"/>
                    <a:pt x="662" y="1110"/>
                    <a:pt x="662" y="1657"/>
                  </a:cubicBezTo>
                  <a:cubicBezTo>
                    <a:pt x="662" y="2205"/>
                    <a:pt x="1051" y="2650"/>
                    <a:pt x="1531" y="2650"/>
                  </a:cubicBezTo>
                  <a:cubicBezTo>
                    <a:pt x="2010" y="2650"/>
                    <a:pt x="2399" y="2205"/>
                    <a:pt x="2399" y="1657"/>
                  </a:cubicBezTo>
                  <a:cubicBezTo>
                    <a:pt x="2399" y="1110"/>
                    <a:pt x="2010" y="665"/>
                    <a:pt x="1531" y="6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2280;p21">
              <a:extLst>
                <a:ext uri="{FF2B5EF4-FFF2-40B4-BE49-F238E27FC236}">
                  <a16:creationId xmlns:a16="http://schemas.microsoft.com/office/drawing/2014/main" id="{878318A0-D782-3CFB-BDF2-B1830B9326EE}"/>
                </a:ext>
              </a:extLst>
            </p:cNvPr>
            <p:cNvSpPr/>
            <p:nvPr/>
          </p:nvSpPr>
          <p:spPr>
            <a:xfrm>
              <a:off x="1954213" y="5094288"/>
              <a:ext cx="1736726" cy="1108072"/>
            </a:xfrm>
            <a:custGeom>
              <a:avLst/>
              <a:gdLst/>
              <a:ahLst/>
              <a:cxnLst/>
              <a:rect l="l" t="t" r="r" b="b"/>
              <a:pathLst>
                <a:path w="4823" h="3078" extrusionOk="0">
                  <a:moveTo>
                    <a:pt x="2902" y="3077"/>
                  </a:moveTo>
                  <a:cubicBezTo>
                    <a:pt x="2900" y="3077"/>
                    <a:pt x="2897" y="3077"/>
                    <a:pt x="2897" y="3077"/>
                  </a:cubicBezTo>
                  <a:cubicBezTo>
                    <a:pt x="2171" y="3077"/>
                    <a:pt x="1446" y="2995"/>
                    <a:pt x="736" y="2836"/>
                  </a:cubicBezTo>
                  <a:cubicBezTo>
                    <a:pt x="294" y="2735"/>
                    <a:pt x="0" y="2309"/>
                    <a:pt x="66" y="1859"/>
                  </a:cubicBezTo>
                  <a:cubicBezTo>
                    <a:pt x="138" y="1355"/>
                    <a:pt x="426" y="450"/>
                    <a:pt x="1554" y="45"/>
                  </a:cubicBezTo>
                  <a:cubicBezTo>
                    <a:pt x="1679" y="0"/>
                    <a:pt x="1819" y="34"/>
                    <a:pt x="1909" y="132"/>
                  </a:cubicBezTo>
                  <a:cubicBezTo>
                    <a:pt x="2097" y="336"/>
                    <a:pt x="2439" y="463"/>
                    <a:pt x="2799" y="463"/>
                  </a:cubicBezTo>
                  <a:cubicBezTo>
                    <a:pt x="3159" y="463"/>
                    <a:pt x="3501" y="336"/>
                    <a:pt x="3689" y="132"/>
                  </a:cubicBezTo>
                  <a:cubicBezTo>
                    <a:pt x="3779" y="34"/>
                    <a:pt x="3916" y="0"/>
                    <a:pt x="4041" y="45"/>
                  </a:cubicBezTo>
                  <a:cubicBezTo>
                    <a:pt x="4253" y="119"/>
                    <a:pt x="4454" y="222"/>
                    <a:pt x="4637" y="352"/>
                  </a:cubicBezTo>
                  <a:cubicBezTo>
                    <a:pt x="4785" y="458"/>
                    <a:pt x="4822" y="664"/>
                    <a:pt x="4716" y="813"/>
                  </a:cubicBezTo>
                  <a:cubicBezTo>
                    <a:pt x="4610" y="961"/>
                    <a:pt x="4404" y="998"/>
                    <a:pt x="4255" y="892"/>
                  </a:cubicBezTo>
                  <a:cubicBezTo>
                    <a:pt x="4173" y="834"/>
                    <a:pt x="4088" y="783"/>
                    <a:pt x="3998" y="741"/>
                  </a:cubicBezTo>
                  <a:cubicBezTo>
                    <a:pt x="3686" y="982"/>
                    <a:pt x="3252" y="1122"/>
                    <a:pt x="2799" y="1122"/>
                  </a:cubicBezTo>
                  <a:cubicBezTo>
                    <a:pt x="2343" y="1122"/>
                    <a:pt x="1912" y="982"/>
                    <a:pt x="1599" y="741"/>
                  </a:cubicBezTo>
                  <a:cubicBezTo>
                    <a:pt x="977" y="1035"/>
                    <a:pt x="779" y="1554"/>
                    <a:pt x="720" y="1954"/>
                  </a:cubicBezTo>
                  <a:cubicBezTo>
                    <a:pt x="704" y="2062"/>
                    <a:pt x="776" y="2166"/>
                    <a:pt x="879" y="2190"/>
                  </a:cubicBezTo>
                  <a:cubicBezTo>
                    <a:pt x="1538" y="2338"/>
                    <a:pt x="2216" y="2415"/>
                    <a:pt x="2894" y="2415"/>
                  </a:cubicBezTo>
                  <a:cubicBezTo>
                    <a:pt x="2897" y="2415"/>
                    <a:pt x="2897" y="2415"/>
                    <a:pt x="2900" y="2415"/>
                  </a:cubicBezTo>
                  <a:cubicBezTo>
                    <a:pt x="3284" y="2415"/>
                    <a:pt x="3670" y="2386"/>
                    <a:pt x="4049" y="2330"/>
                  </a:cubicBezTo>
                  <a:cubicBezTo>
                    <a:pt x="4229" y="2303"/>
                    <a:pt x="4398" y="2428"/>
                    <a:pt x="4425" y="2608"/>
                  </a:cubicBezTo>
                  <a:cubicBezTo>
                    <a:pt x="4451" y="2788"/>
                    <a:pt x="4327" y="2958"/>
                    <a:pt x="4147" y="2984"/>
                  </a:cubicBezTo>
                  <a:cubicBezTo>
                    <a:pt x="3739" y="3045"/>
                    <a:pt x="3321" y="3077"/>
                    <a:pt x="2902" y="3077"/>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2281;p21">
              <a:extLst>
                <a:ext uri="{FF2B5EF4-FFF2-40B4-BE49-F238E27FC236}">
                  <a16:creationId xmlns:a16="http://schemas.microsoft.com/office/drawing/2014/main" id="{1C006462-6AF7-8839-36C5-7C84DF245B6C}"/>
                </a:ext>
              </a:extLst>
            </p:cNvPr>
            <p:cNvSpPr/>
            <p:nvPr/>
          </p:nvSpPr>
          <p:spPr>
            <a:xfrm>
              <a:off x="5799138" y="3898900"/>
              <a:ext cx="1101723" cy="1192212"/>
            </a:xfrm>
            <a:custGeom>
              <a:avLst/>
              <a:gdLst/>
              <a:ahLst/>
              <a:cxnLst/>
              <a:rect l="l" t="t" r="r" b="b"/>
              <a:pathLst>
                <a:path w="3062" h="3310" extrusionOk="0">
                  <a:moveTo>
                    <a:pt x="1530" y="3309"/>
                  </a:moveTo>
                  <a:cubicBezTo>
                    <a:pt x="686" y="3309"/>
                    <a:pt x="0" y="2568"/>
                    <a:pt x="0" y="1654"/>
                  </a:cubicBezTo>
                  <a:cubicBezTo>
                    <a:pt x="0" y="741"/>
                    <a:pt x="686" y="0"/>
                    <a:pt x="1530" y="0"/>
                  </a:cubicBezTo>
                  <a:cubicBezTo>
                    <a:pt x="2375" y="0"/>
                    <a:pt x="3061" y="741"/>
                    <a:pt x="3061" y="1654"/>
                  </a:cubicBezTo>
                  <a:cubicBezTo>
                    <a:pt x="3061" y="2568"/>
                    <a:pt x="2372" y="3309"/>
                    <a:pt x="1530" y="3309"/>
                  </a:cubicBezTo>
                  <a:close/>
                  <a:moveTo>
                    <a:pt x="1530" y="665"/>
                  </a:moveTo>
                  <a:cubicBezTo>
                    <a:pt x="1051" y="665"/>
                    <a:pt x="662" y="1110"/>
                    <a:pt x="662" y="1657"/>
                  </a:cubicBezTo>
                  <a:cubicBezTo>
                    <a:pt x="662" y="2205"/>
                    <a:pt x="1051" y="2650"/>
                    <a:pt x="1530" y="2650"/>
                  </a:cubicBezTo>
                  <a:cubicBezTo>
                    <a:pt x="2010" y="2650"/>
                    <a:pt x="2399" y="2205"/>
                    <a:pt x="2399" y="1657"/>
                  </a:cubicBezTo>
                  <a:cubicBezTo>
                    <a:pt x="2399" y="1110"/>
                    <a:pt x="2010" y="665"/>
                    <a:pt x="1530" y="6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 name="Google Shape;2282;p21">
              <a:extLst>
                <a:ext uri="{FF2B5EF4-FFF2-40B4-BE49-F238E27FC236}">
                  <a16:creationId xmlns:a16="http://schemas.microsoft.com/office/drawing/2014/main" id="{EDB3E18D-4918-C971-8E73-9F42827C80EE}"/>
                </a:ext>
              </a:extLst>
            </p:cNvPr>
            <p:cNvSpPr/>
            <p:nvPr/>
          </p:nvSpPr>
          <p:spPr>
            <a:xfrm>
              <a:off x="5622925" y="5094288"/>
              <a:ext cx="1736726" cy="1108072"/>
            </a:xfrm>
            <a:custGeom>
              <a:avLst/>
              <a:gdLst/>
              <a:ahLst/>
              <a:cxnLst/>
              <a:rect l="l" t="t" r="r" b="b"/>
              <a:pathLst>
                <a:path w="4823" h="3078" extrusionOk="0">
                  <a:moveTo>
                    <a:pt x="1920" y="3077"/>
                  </a:moveTo>
                  <a:cubicBezTo>
                    <a:pt x="1504" y="3077"/>
                    <a:pt x="1083" y="3045"/>
                    <a:pt x="673" y="2984"/>
                  </a:cubicBezTo>
                  <a:cubicBezTo>
                    <a:pt x="493" y="2958"/>
                    <a:pt x="368" y="2788"/>
                    <a:pt x="395" y="2608"/>
                  </a:cubicBezTo>
                  <a:cubicBezTo>
                    <a:pt x="421" y="2428"/>
                    <a:pt x="591" y="2303"/>
                    <a:pt x="771" y="2330"/>
                  </a:cubicBezTo>
                  <a:cubicBezTo>
                    <a:pt x="1149" y="2386"/>
                    <a:pt x="1536" y="2415"/>
                    <a:pt x="1920" y="2415"/>
                  </a:cubicBezTo>
                  <a:cubicBezTo>
                    <a:pt x="1922" y="2415"/>
                    <a:pt x="1922" y="2415"/>
                    <a:pt x="1925" y="2415"/>
                  </a:cubicBezTo>
                  <a:cubicBezTo>
                    <a:pt x="2600" y="2415"/>
                    <a:pt x="3278" y="2338"/>
                    <a:pt x="3940" y="2190"/>
                  </a:cubicBezTo>
                  <a:cubicBezTo>
                    <a:pt x="4046" y="2166"/>
                    <a:pt x="4118" y="2062"/>
                    <a:pt x="4102" y="1957"/>
                  </a:cubicBezTo>
                  <a:cubicBezTo>
                    <a:pt x="4046" y="1554"/>
                    <a:pt x="3845" y="1038"/>
                    <a:pt x="3223" y="741"/>
                  </a:cubicBezTo>
                  <a:cubicBezTo>
                    <a:pt x="2910" y="982"/>
                    <a:pt x="2479" y="1122"/>
                    <a:pt x="2023" y="1122"/>
                  </a:cubicBezTo>
                  <a:cubicBezTo>
                    <a:pt x="1568" y="1122"/>
                    <a:pt x="1136" y="982"/>
                    <a:pt x="824" y="741"/>
                  </a:cubicBezTo>
                  <a:cubicBezTo>
                    <a:pt x="734" y="783"/>
                    <a:pt x="649" y="834"/>
                    <a:pt x="567" y="892"/>
                  </a:cubicBezTo>
                  <a:cubicBezTo>
                    <a:pt x="418" y="998"/>
                    <a:pt x="212" y="962"/>
                    <a:pt x="106" y="813"/>
                  </a:cubicBezTo>
                  <a:cubicBezTo>
                    <a:pt x="0" y="665"/>
                    <a:pt x="37" y="458"/>
                    <a:pt x="185" y="352"/>
                  </a:cubicBezTo>
                  <a:cubicBezTo>
                    <a:pt x="368" y="222"/>
                    <a:pt x="569" y="119"/>
                    <a:pt x="781" y="45"/>
                  </a:cubicBezTo>
                  <a:cubicBezTo>
                    <a:pt x="906" y="0"/>
                    <a:pt x="1043" y="37"/>
                    <a:pt x="1133" y="132"/>
                  </a:cubicBezTo>
                  <a:cubicBezTo>
                    <a:pt x="1321" y="336"/>
                    <a:pt x="1663" y="463"/>
                    <a:pt x="2023" y="463"/>
                  </a:cubicBezTo>
                  <a:cubicBezTo>
                    <a:pt x="2383" y="463"/>
                    <a:pt x="2725" y="336"/>
                    <a:pt x="2913" y="132"/>
                  </a:cubicBezTo>
                  <a:cubicBezTo>
                    <a:pt x="3003" y="34"/>
                    <a:pt x="3143" y="0"/>
                    <a:pt x="3268" y="45"/>
                  </a:cubicBezTo>
                  <a:cubicBezTo>
                    <a:pt x="4398" y="450"/>
                    <a:pt x="4684" y="1358"/>
                    <a:pt x="4756" y="1861"/>
                  </a:cubicBezTo>
                  <a:cubicBezTo>
                    <a:pt x="4822" y="2306"/>
                    <a:pt x="4528" y="2735"/>
                    <a:pt x="4086" y="2836"/>
                  </a:cubicBezTo>
                  <a:cubicBezTo>
                    <a:pt x="3379" y="2995"/>
                    <a:pt x="2651" y="3077"/>
                    <a:pt x="1928" y="3077"/>
                  </a:cubicBezTo>
                  <a:cubicBezTo>
                    <a:pt x="1922" y="3077"/>
                    <a:pt x="1920" y="3077"/>
                    <a:pt x="1920" y="3077"/>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 name="Google Shape;2283;p21">
              <a:extLst>
                <a:ext uri="{FF2B5EF4-FFF2-40B4-BE49-F238E27FC236}">
                  <a16:creationId xmlns:a16="http://schemas.microsoft.com/office/drawing/2014/main" id="{83B7B4F7-1810-F43C-D6F7-81188B132640}"/>
                </a:ext>
              </a:extLst>
            </p:cNvPr>
            <p:cNvSpPr/>
            <p:nvPr/>
          </p:nvSpPr>
          <p:spPr>
            <a:xfrm>
              <a:off x="3273425" y="1233488"/>
              <a:ext cx="2782882" cy="2784479"/>
            </a:xfrm>
            <a:custGeom>
              <a:avLst/>
              <a:gdLst/>
              <a:ahLst/>
              <a:cxnLst/>
              <a:rect l="l" t="t" r="r" b="b"/>
              <a:pathLst>
                <a:path w="7732" h="7733" extrusionOk="0">
                  <a:moveTo>
                    <a:pt x="3865" y="7732"/>
                  </a:moveTo>
                  <a:cubicBezTo>
                    <a:pt x="1734" y="7732"/>
                    <a:pt x="0" y="5997"/>
                    <a:pt x="0" y="3866"/>
                  </a:cubicBezTo>
                  <a:cubicBezTo>
                    <a:pt x="0" y="1734"/>
                    <a:pt x="1734" y="0"/>
                    <a:pt x="3865" y="0"/>
                  </a:cubicBezTo>
                  <a:cubicBezTo>
                    <a:pt x="5997" y="0"/>
                    <a:pt x="7731" y="1734"/>
                    <a:pt x="7731" y="3866"/>
                  </a:cubicBezTo>
                  <a:cubicBezTo>
                    <a:pt x="7731" y="5997"/>
                    <a:pt x="5996" y="7732"/>
                    <a:pt x="3865" y="7732"/>
                  </a:cubicBezTo>
                  <a:close/>
                  <a:moveTo>
                    <a:pt x="3865" y="665"/>
                  </a:moveTo>
                  <a:cubicBezTo>
                    <a:pt x="2100" y="665"/>
                    <a:pt x="662" y="2103"/>
                    <a:pt x="662" y="3869"/>
                  </a:cubicBezTo>
                  <a:cubicBezTo>
                    <a:pt x="662" y="5635"/>
                    <a:pt x="2100" y="7073"/>
                    <a:pt x="3865" y="7073"/>
                  </a:cubicBezTo>
                  <a:cubicBezTo>
                    <a:pt x="5631" y="7073"/>
                    <a:pt x="7069" y="5635"/>
                    <a:pt x="7069" y="3869"/>
                  </a:cubicBezTo>
                  <a:cubicBezTo>
                    <a:pt x="7069" y="2103"/>
                    <a:pt x="5631" y="665"/>
                    <a:pt x="3865" y="6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2284;p21">
              <a:extLst>
                <a:ext uri="{FF2B5EF4-FFF2-40B4-BE49-F238E27FC236}">
                  <a16:creationId xmlns:a16="http://schemas.microsoft.com/office/drawing/2014/main" id="{A0760923-CABB-AF7F-5F25-4D468447C6BB}"/>
                </a:ext>
              </a:extLst>
            </p:cNvPr>
            <p:cNvSpPr/>
            <p:nvPr/>
          </p:nvSpPr>
          <p:spPr>
            <a:xfrm>
              <a:off x="3286125" y="2506663"/>
              <a:ext cx="2763835" cy="238125"/>
            </a:xfrm>
            <a:custGeom>
              <a:avLst/>
              <a:gdLst/>
              <a:ahLst/>
              <a:cxnLst/>
              <a:rect l="l" t="t" r="r" b="b"/>
              <a:pathLst>
                <a:path w="7677" h="663" extrusionOk="0">
                  <a:moveTo>
                    <a:pt x="7347" y="662"/>
                  </a:moveTo>
                  <a:lnTo>
                    <a:pt x="331" y="662"/>
                  </a:lnTo>
                  <a:cubicBezTo>
                    <a:pt x="149" y="662"/>
                    <a:pt x="0" y="513"/>
                    <a:pt x="0" y="331"/>
                  </a:cubicBezTo>
                  <a:cubicBezTo>
                    <a:pt x="0" y="148"/>
                    <a:pt x="149" y="0"/>
                    <a:pt x="331" y="0"/>
                  </a:cubicBezTo>
                  <a:lnTo>
                    <a:pt x="7345" y="0"/>
                  </a:lnTo>
                  <a:cubicBezTo>
                    <a:pt x="7527" y="0"/>
                    <a:pt x="7676" y="148"/>
                    <a:pt x="7676" y="331"/>
                  </a:cubicBezTo>
                  <a:cubicBezTo>
                    <a:pt x="7676" y="513"/>
                    <a:pt x="7530" y="662"/>
                    <a:pt x="7347" y="662"/>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2285;p21">
              <a:extLst>
                <a:ext uri="{FF2B5EF4-FFF2-40B4-BE49-F238E27FC236}">
                  <a16:creationId xmlns:a16="http://schemas.microsoft.com/office/drawing/2014/main" id="{DE75E161-B525-62F1-0398-A738C96029DF}"/>
                </a:ext>
              </a:extLst>
            </p:cNvPr>
            <p:cNvSpPr/>
            <p:nvPr/>
          </p:nvSpPr>
          <p:spPr>
            <a:xfrm>
              <a:off x="4065588" y="1233488"/>
              <a:ext cx="1198560" cy="2784479"/>
            </a:xfrm>
            <a:custGeom>
              <a:avLst/>
              <a:gdLst/>
              <a:ahLst/>
              <a:cxnLst/>
              <a:rect l="l" t="t" r="r" b="b"/>
              <a:pathLst>
                <a:path w="3331" h="7733" extrusionOk="0">
                  <a:moveTo>
                    <a:pt x="1665" y="7732"/>
                  </a:moveTo>
                  <a:cubicBezTo>
                    <a:pt x="1163" y="7732"/>
                    <a:pt x="718" y="7288"/>
                    <a:pt x="413" y="6482"/>
                  </a:cubicBezTo>
                  <a:cubicBezTo>
                    <a:pt x="149" y="5778"/>
                    <a:pt x="0" y="4848"/>
                    <a:pt x="0" y="3866"/>
                  </a:cubicBezTo>
                  <a:cubicBezTo>
                    <a:pt x="0" y="2883"/>
                    <a:pt x="146" y="1954"/>
                    <a:pt x="413" y="1250"/>
                  </a:cubicBezTo>
                  <a:cubicBezTo>
                    <a:pt x="718" y="445"/>
                    <a:pt x="1163" y="0"/>
                    <a:pt x="1665" y="0"/>
                  </a:cubicBezTo>
                  <a:cubicBezTo>
                    <a:pt x="2168" y="0"/>
                    <a:pt x="2613" y="445"/>
                    <a:pt x="2917" y="1250"/>
                  </a:cubicBezTo>
                  <a:cubicBezTo>
                    <a:pt x="3182" y="1954"/>
                    <a:pt x="3330" y="2883"/>
                    <a:pt x="3330" y="3866"/>
                  </a:cubicBezTo>
                  <a:cubicBezTo>
                    <a:pt x="3330" y="4848"/>
                    <a:pt x="3185" y="5778"/>
                    <a:pt x="2917" y="6482"/>
                  </a:cubicBezTo>
                  <a:cubicBezTo>
                    <a:pt x="2615" y="7288"/>
                    <a:pt x="2171" y="7732"/>
                    <a:pt x="1665" y="7732"/>
                  </a:cubicBezTo>
                  <a:close/>
                  <a:moveTo>
                    <a:pt x="1665" y="665"/>
                  </a:moveTo>
                  <a:cubicBezTo>
                    <a:pt x="1518" y="665"/>
                    <a:pt x="1261" y="879"/>
                    <a:pt x="1033" y="1486"/>
                  </a:cubicBezTo>
                  <a:cubicBezTo>
                    <a:pt x="795" y="2116"/>
                    <a:pt x="665" y="2963"/>
                    <a:pt x="665" y="3869"/>
                  </a:cubicBezTo>
                  <a:cubicBezTo>
                    <a:pt x="665" y="4775"/>
                    <a:pt x="797" y="5619"/>
                    <a:pt x="1033" y="6252"/>
                  </a:cubicBezTo>
                  <a:cubicBezTo>
                    <a:pt x="1261" y="6859"/>
                    <a:pt x="1518" y="7073"/>
                    <a:pt x="1665" y="7073"/>
                  </a:cubicBezTo>
                  <a:cubicBezTo>
                    <a:pt x="1813" y="7073"/>
                    <a:pt x="2070" y="6859"/>
                    <a:pt x="2298" y="6252"/>
                  </a:cubicBezTo>
                  <a:cubicBezTo>
                    <a:pt x="2536" y="5622"/>
                    <a:pt x="2666" y="4775"/>
                    <a:pt x="2666" y="3869"/>
                  </a:cubicBezTo>
                  <a:cubicBezTo>
                    <a:pt x="2666" y="2963"/>
                    <a:pt x="2533" y="2119"/>
                    <a:pt x="2298" y="1486"/>
                  </a:cubicBezTo>
                  <a:cubicBezTo>
                    <a:pt x="2070" y="879"/>
                    <a:pt x="1816" y="665"/>
                    <a:pt x="1665" y="6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2286;p21">
              <a:extLst>
                <a:ext uri="{FF2B5EF4-FFF2-40B4-BE49-F238E27FC236}">
                  <a16:creationId xmlns:a16="http://schemas.microsoft.com/office/drawing/2014/main" id="{B4DDDDEB-71A3-D3D1-966E-71315467E107}"/>
                </a:ext>
              </a:extLst>
            </p:cNvPr>
            <p:cNvSpPr/>
            <p:nvPr/>
          </p:nvSpPr>
          <p:spPr>
            <a:xfrm>
              <a:off x="3468688" y="1882775"/>
              <a:ext cx="2370139" cy="238125"/>
            </a:xfrm>
            <a:custGeom>
              <a:avLst/>
              <a:gdLst/>
              <a:ahLst/>
              <a:cxnLst/>
              <a:rect l="l" t="t" r="r" b="b"/>
              <a:pathLst>
                <a:path w="6585" h="663" extrusionOk="0">
                  <a:moveTo>
                    <a:pt x="6250" y="662"/>
                  </a:moveTo>
                  <a:lnTo>
                    <a:pt x="331" y="662"/>
                  </a:lnTo>
                  <a:cubicBezTo>
                    <a:pt x="148" y="662"/>
                    <a:pt x="0" y="513"/>
                    <a:pt x="0" y="331"/>
                  </a:cubicBezTo>
                  <a:cubicBezTo>
                    <a:pt x="0" y="148"/>
                    <a:pt x="148" y="0"/>
                    <a:pt x="331" y="0"/>
                  </a:cubicBezTo>
                  <a:lnTo>
                    <a:pt x="6253" y="0"/>
                  </a:lnTo>
                  <a:cubicBezTo>
                    <a:pt x="6436" y="0"/>
                    <a:pt x="6584" y="148"/>
                    <a:pt x="6584" y="331"/>
                  </a:cubicBezTo>
                  <a:cubicBezTo>
                    <a:pt x="6584" y="513"/>
                    <a:pt x="6433" y="662"/>
                    <a:pt x="6250" y="662"/>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 name="Google Shape;2287;p21">
              <a:extLst>
                <a:ext uri="{FF2B5EF4-FFF2-40B4-BE49-F238E27FC236}">
                  <a16:creationId xmlns:a16="http://schemas.microsoft.com/office/drawing/2014/main" id="{FC44BA09-E348-839E-1E5D-99A00DD056FA}"/>
                </a:ext>
              </a:extLst>
            </p:cNvPr>
            <p:cNvSpPr/>
            <p:nvPr/>
          </p:nvSpPr>
          <p:spPr>
            <a:xfrm>
              <a:off x="3494088" y="3130550"/>
              <a:ext cx="2370143" cy="238125"/>
            </a:xfrm>
            <a:custGeom>
              <a:avLst/>
              <a:gdLst/>
              <a:ahLst/>
              <a:cxnLst/>
              <a:rect l="l" t="t" r="r" b="b"/>
              <a:pathLst>
                <a:path w="6583" h="663" extrusionOk="0">
                  <a:moveTo>
                    <a:pt x="6254" y="662"/>
                  </a:moveTo>
                  <a:lnTo>
                    <a:pt x="331" y="662"/>
                  </a:lnTo>
                  <a:cubicBezTo>
                    <a:pt x="148" y="662"/>
                    <a:pt x="0" y="513"/>
                    <a:pt x="0" y="331"/>
                  </a:cubicBezTo>
                  <a:cubicBezTo>
                    <a:pt x="0" y="148"/>
                    <a:pt x="148" y="0"/>
                    <a:pt x="331" y="0"/>
                  </a:cubicBezTo>
                  <a:lnTo>
                    <a:pt x="6251" y="0"/>
                  </a:lnTo>
                  <a:cubicBezTo>
                    <a:pt x="6434" y="0"/>
                    <a:pt x="6582" y="148"/>
                    <a:pt x="6582" y="331"/>
                  </a:cubicBezTo>
                  <a:cubicBezTo>
                    <a:pt x="6582" y="513"/>
                    <a:pt x="6436" y="662"/>
                    <a:pt x="6254" y="662"/>
                  </a:cubicBezTo>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104" name="Google Shape;2288;p21">
            <a:extLst>
              <a:ext uri="{FF2B5EF4-FFF2-40B4-BE49-F238E27FC236}">
                <a16:creationId xmlns:a16="http://schemas.microsoft.com/office/drawing/2014/main" id="{65E9AE72-39A4-1C01-3794-F3F22A8C1D45}"/>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643571" y="3231639"/>
            <a:ext cx="460357" cy="469889"/>
          </a:xfrm>
          <a:prstGeom prst="rect">
            <a:avLst/>
          </a:prstGeom>
          <a:noFill/>
          <a:ln>
            <a:noFill/>
          </a:ln>
        </p:spPr>
      </p:pic>
      <p:pic>
        <p:nvPicPr>
          <p:cNvPr id="105" name="Google Shape;2289;p21">
            <a:extLst>
              <a:ext uri="{FF2B5EF4-FFF2-40B4-BE49-F238E27FC236}">
                <a16:creationId xmlns:a16="http://schemas.microsoft.com/office/drawing/2014/main" id="{B9F7FBA7-3A38-A918-3D0D-B780D031FBA1}"/>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9272666" y="3270234"/>
            <a:ext cx="384752" cy="392718"/>
          </a:xfrm>
          <a:prstGeom prst="rect">
            <a:avLst/>
          </a:prstGeom>
          <a:noFill/>
          <a:ln>
            <a:noFill/>
          </a:ln>
        </p:spPr>
      </p:pic>
      <p:pic>
        <p:nvPicPr>
          <p:cNvPr id="106" name="Google Shape;2290;p21">
            <a:extLst>
              <a:ext uri="{FF2B5EF4-FFF2-40B4-BE49-F238E27FC236}">
                <a16:creationId xmlns:a16="http://schemas.microsoft.com/office/drawing/2014/main" id="{D4A88D13-9B8C-CBBE-38A8-53A978EF78C0}"/>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7096384" y="3220145"/>
            <a:ext cx="441235" cy="450396"/>
          </a:xfrm>
          <a:prstGeom prst="rect">
            <a:avLst/>
          </a:prstGeom>
          <a:noFill/>
          <a:ln>
            <a:noFill/>
          </a:ln>
        </p:spPr>
      </p:pic>
      <p:pic>
        <p:nvPicPr>
          <p:cNvPr id="107" name="Google Shape;2291;p21">
            <a:extLst>
              <a:ext uri="{FF2B5EF4-FFF2-40B4-BE49-F238E27FC236}">
                <a16:creationId xmlns:a16="http://schemas.microsoft.com/office/drawing/2014/main" id="{87059467-F40F-244B-E1B2-9FE3C48AB7EF}"/>
              </a:ext>
            </a:extLst>
          </p:cNvPr>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752437" y="3152675"/>
            <a:ext cx="641952" cy="327252"/>
          </a:xfrm>
          <a:prstGeom prst="rect">
            <a:avLst/>
          </a:prstGeom>
          <a:noFill/>
          <a:ln>
            <a:noFill/>
          </a:ln>
        </p:spPr>
      </p:pic>
      <p:sp>
        <p:nvSpPr>
          <p:cNvPr id="108" name="Google Shape;2196;p21">
            <a:extLst>
              <a:ext uri="{FF2B5EF4-FFF2-40B4-BE49-F238E27FC236}">
                <a16:creationId xmlns:a16="http://schemas.microsoft.com/office/drawing/2014/main" id="{BB2FD190-A2AB-BA54-8033-148C9D71C959}"/>
              </a:ext>
            </a:extLst>
          </p:cNvPr>
          <p:cNvSpPr txBox="1"/>
          <p:nvPr/>
        </p:nvSpPr>
        <p:spPr>
          <a:xfrm>
            <a:off x="1219675" y="4696125"/>
            <a:ext cx="3711000" cy="370500"/>
          </a:xfrm>
          <a:prstGeom prst="rect">
            <a:avLst/>
          </a:prstGeom>
          <a:noFill/>
          <a:ln w="19050" cap="flat" cmpd="sng">
            <a:solidFill>
              <a:srgbClr val="006AA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700" b="1" i="0" u="none" strike="noStrike" kern="0" cap="none" spc="0" normalizeH="0" baseline="0" noProof="0">
                <a:ln>
                  <a:noFill/>
                </a:ln>
                <a:solidFill>
                  <a:srgbClr val="000000"/>
                </a:solidFill>
                <a:effectLst/>
                <a:uLnTx/>
                <a:uFillTx/>
                <a:latin typeface="Arial"/>
                <a:ea typeface="Arial"/>
                <a:cs typeface="Arial"/>
                <a:sym typeface="Arial"/>
              </a:rPr>
              <a:t>SAP Enterprise Threat Detection</a:t>
            </a: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 </a:t>
            </a:r>
            <a:endParaRPr kumimoji="0" sz="2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 name="Google Shape;2292;p21">
            <a:extLst>
              <a:ext uri="{FF2B5EF4-FFF2-40B4-BE49-F238E27FC236}">
                <a16:creationId xmlns:a16="http://schemas.microsoft.com/office/drawing/2014/main" id="{DA3C6737-C6E2-2CEF-98DB-467A3192D64D}"/>
              </a:ext>
            </a:extLst>
          </p:cNvPr>
          <p:cNvSpPr txBox="1"/>
          <p:nvPr/>
        </p:nvSpPr>
        <p:spPr>
          <a:xfrm>
            <a:off x="1568300" y="5183325"/>
            <a:ext cx="1644900" cy="738900"/>
          </a:xfrm>
          <a:prstGeom prst="rect">
            <a:avLst/>
          </a:prstGeom>
          <a:noFill/>
          <a:ln>
            <a:noFill/>
          </a:ln>
        </p:spPr>
        <p:txBody>
          <a:bodyPr spcFirstLastPara="1" wrap="square" lIns="68575" tIns="68575" rIns="68575" bIns="685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300" b="0" i="0" u="none" strike="noStrike" kern="0" cap="none" spc="0" normalizeH="0" baseline="0" noProof="0">
                <a:ln>
                  <a:noFill/>
                </a:ln>
                <a:solidFill>
                  <a:srgbClr val="7F7F7F"/>
                </a:solidFill>
                <a:effectLst/>
                <a:uLnTx/>
                <a:uFillTx/>
                <a:latin typeface="Arial"/>
                <a:ea typeface="Arial"/>
                <a:cs typeface="Arial"/>
                <a:sym typeface="Arial"/>
              </a:rPr>
              <a:t>Security Events, Threat Patterns, </a:t>
            </a:r>
            <a:endParaRPr kumimoji="0" sz="1300" b="0" i="0" u="none" strike="noStrike" kern="0" cap="none" spc="0" normalizeH="0" baseline="0" noProof="0">
              <a:ln>
                <a:noFill/>
              </a:ln>
              <a:solidFill>
                <a:srgbClr val="7F7F7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300" b="0" i="0" u="none" strike="noStrike" kern="0" cap="none" spc="0" normalizeH="0" baseline="0" noProof="0">
                <a:ln>
                  <a:noFill/>
                </a:ln>
                <a:solidFill>
                  <a:srgbClr val="7F7F7F"/>
                </a:solidFill>
                <a:effectLst/>
                <a:uLnTx/>
                <a:uFillTx/>
                <a:latin typeface="Arial"/>
                <a:ea typeface="Arial"/>
                <a:cs typeface="Arial"/>
                <a:sym typeface="Arial"/>
              </a:rPr>
              <a:t>&amp; Alerts</a:t>
            </a:r>
            <a:endParaRPr kumimoji="0" sz="1300" b="0" i="0" u="none" strike="noStrike" kern="0" cap="none" spc="0" normalizeH="0" baseline="0" noProof="0">
              <a:ln>
                <a:noFill/>
              </a:ln>
              <a:solidFill>
                <a:srgbClr val="7F7F7F"/>
              </a:solidFill>
              <a:effectLst/>
              <a:uLnTx/>
              <a:uFillTx/>
              <a:latin typeface="Arial"/>
              <a:ea typeface="Arial"/>
              <a:cs typeface="Arial"/>
              <a:sym typeface="Arial"/>
            </a:endParaRPr>
          </a:p>
        </p:txBody>
      </p:sp>
    </p:spTree>
    <p:extLst>
      <p:ext uri="{BB962C8B-B14F-4D97-AF65-F5344CB8AC3E}">
        <p14:creationId xmlns:p14="http://schemas.microsoft.com/office/powerpoint/2010/main" val="1498899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5BDA-13ED-8A4F-A464-7D7BA3513430}"/>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Splunk Service Intelligence for SAP® solutions</a:t>
            </a:r>
          </a:p>
          <a:p>
            <a:endParaRPr lang="en-US" sz="2400" dirty="0">
              <a:solidFill>
                <a:srgbClr val="FF4E00"/>
              </a:solidFill>
              <a:latin typeface="Arial" panose="020B0604020202020204" pitchFamily="34" charset="0"/>
              <a:cs typeface="Arial" panose="020B0604020202020204" pitchFamily="34" charset="0"/>
            </a:endParaRPr>
          </a:p>
        </p:txBody>
      </p:sp>
      <p:sp>
        <p:nvSpPr>
          <p:cNvPr id="11" name="Google Shape;854;p79">
            <a:extLst>
              <a:ext uri="{FF2B5EF4-FFF2-40B4-BE49-F238E27FC236}">
                <a16:creationId xmlns:a16="http://schemas.microsoft.com/office/drawing/2014/main" id="{2D880827-01A7-1645-5BC7-62A6F7F60EED}"/>
              </a:ext>
            </a:extLst>
          </p:cNvPr>
          <p:cNvSpPr/>
          <p:nvPr/>
        </p:nvSpPr>
        <p:spPr>
          <a:xfrm>
            <a:off x="6927067" y="745929"/>
            <a:ext cx="5210100" cy="5442600"/>
          </a:xfrm>
          <a:prstGeom prst="roundRect">
            <a:avLst>
              <a:gd name="adj" fmla="val 4091"/>
            </a:avLst>
          </a:prstGeom>
          <a:solidFill>
            <a:srgbClr val="F3F3F3"/>
          </a:solidFill>
          <a:ln w="9525" cap="flat" cmpd="sng">
            <a:solidFill>
              <a:srgbClr val="FFFFFF"/>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1" i="0" u="sng" strike="noStrike" cap="none" dirty="0">
                <a:solidFill>
                  <a:srgbClr val="EC008C"/>
                </a:solidFill>
                <a:latin typeface="Lato"/>
                <a:ea typeface="Lato"/>
                <a:cs typeface="Lato"/>
                <a:sym typeface="Lato"/>
              </a:rPr>
              <a:t>What It Is</a:t>
            </a:r>
            <a:endParaRPr sz="1900" b="1" i="0" u="sng" strike="noStrike" cap="none" dirty="0">
              <a:solidFill>
                <a:srgbClr val="EC008C"/>
              </a:solidFill>
              <a:latin typeface="Lato"/>
              <a:ea typeface="Lato"/>
              <a:cs typeface="Lato"/>
              <a:sym typeface="Lato"/>
            </a:endParaRPr>
          </a:p>
          <a:p>
            <a:pPr marL="0" marR="0" lvl="0" indent="0" algn="l" rtl="0">
              <a:lnSpc>
                <a:spcPct val="100000"/>
              </a:lnSpc>
              <a:spcBef>
                <a:spcPts val="0"/>
              </a:spcBef>
              <a:spcAft>
                <a:spcPts val="0"/>
              </a:spcAft>
              <a:buClr>
                <a:srgbClr val="000000"/>
              </a:buClr>
              <a:buSzPts val="1900"/>
              <a:buFont typeface="Arial"/>
              <a:buNone/>
            </a:pPr>
            <a:endParaRPr sz="2000" b="1" i="0" u="none" strike="noStrike" cap="none" dirty="0">
              <a:solidFill>
                <a:srgbClr val="EC008C"/>
              </a:solidFill>
              <a:latin typeface="Lato"/>
              <a:ea typeface="Lato"/>
              <a:cs typeface="Lato"/>
              <a:sym typeface="Lato"/>
            </a:endParaRPr>
          </a:p>
          <a:p>
            <a:pPr marL="0" marR="0" lvl="0" indent="0" algn="l" rtl="0">
              <a:lnSpc>
                <a:spcPct val="100000"/>
              </a:lnSpc>
              <a:spcBef>
                <a:spcPts val="0"/>
              </a:spcBef>
              <a:spcAft>
                <a:spcPts val="0"/>
              </a:spcAft>
              <a:buClr>
                <a:srgbClr val="000000"/>
              </a:buClr>
              <a:buSzPts val="1500"/>
              <a:buFont typeface="Arial"/>
              <a:buNone/>
            </a:pPr>
            <a:r>
              <a:rPr lang="en-US" sz="1500" b="1" i="0" u="none" strike="noStrike" cap="none" dirty="0">
                <a:solidFill>
                  <a:srgbClr val="000000"/>
                </a:solidFill>
                <a:latin typeface="Lato"/>
                <a:ea typeface="Lato"/>
                <a:cs typeface="Lato"/>
                <a:sym typeface="Lato"/>
              </a:rPr>
              <a:t>Out-of-the-box ITSI content pack for SAP application and infrastructure monitoring</a:t>
            </a:r>
            <a:endParaRPr sz="1500" b="1" i="0" u="none" strike="noStrike" cap="none" dirty="0">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500"/>
              <a:buFont typeface="Arial"/>
              <a:buNone/>
            </a:pPr>
            <a:endParaRPr sz="1500" b="1" dirty="0">
              <a:latin typeface="Lato"/>
              <a:ea typeface="Lato"/>
              <a:cs typeface="Lato"/>
              <a:sym typeface="Lato"/>
            </a:endParaRPr>
          </a:p>
          <a:p>
            <a:pPr marL="457200" marR="0" lvl="0" indent="-298450" algn="l" rtl="0">
              <a:lnSpc>
                <a:spcPct val="100000"/>
              </a:lnSpc>
              <a:spcBef>
                <a:spcPts val="0"/>
              </a:spcBef>
              <a:spcAft>
                <a:spcPts val="0"/>
              </a:spcAft>
              <a:buClr>
                <a:srgbClr val="000000"/>
              </a:buClr>
              <a:buSzPts val="1300"/>
              <a:buFont typeface="Lato"/>
              <a:buChar char="●"/>
            </a:pPr>
            <a:r>
              <a:rPr lang="en-US" sz="1300" b="0" i="0" u="none" strike="noStrike" cap="none" dirty="0">
                <a:solidFill>
                  <a:srgbClr val="000000"/>
                </a:solidFill>
                <a:latin typeface="Lato"/>
                <a:ea typeface="Lato"/>
                <a:cs typeface="Lato"/>
                <a:sym typeface="Lato"/>
              </a:rPr>
              <a:t>Service Analyzer Tree for SAP</a:t>
            </a:r>
            <a:endParaRPr sz="1300" b="0" i="0" u="none" strike="noStrike" cap="none" dirty="0">
              <a:solidFill>
                <a:srgbClr val="000000"/>
              </a:solidFill>
              <a:latin typeface="Lato"/>
              <a:ea typeface="Lato"/>
              <a:cs typeface="Lato"/>
              <a:sym typeface="Lato"/>
            </a:endParaRPr>
          </a:p>
          <a:p>
            <a:pPr marL="457200" marR="0" lvl="0" indent="-298450" algn="l" rtl="0">
              <a:lnSpc>
                <a:spcPct val="100000"/>
              </a:lnSpc>
              <a:spcBef>
                <a:spcPts val="0"/>
              </a:spcBef>
              <a:spcAft>
                <a:spcPts val="0"/>
              </a:spcAft>
              <a:buClr>
                <a:srgbClr val="000000"/>
              </a:buClr>
              <a:buSzPts val="1300"/>
              <a:buFont typeface="Lato"/>
              <a:buChar char="●"/>
            </a:pPr>
            <a:r>
              <a:rPr lang="en-US" sz="1300" b="0" i="0" u="none" strike="noStrike" cap="none" dirty="0">
                <a:solidFill>
                  <a:srgbClr val="000000"/>
                </a:solidFill>
                <a:latin typeface="Lato"/>
                <a:ea typeface="Lato"/>
                <a:cs typeface="Lato"/>
                <a:sym typeface="Lato"/>
              </a:rPr>
              <a:t>Service Health Dashboard with 100s of SAP metrics </a:t>
            </a:r>
            <a:r>
              <a:rPr lang="en-US" sz="1300" dirty="0">
                <a:latin typeface="Lato"/>
                <a:ea typeface="Lato"/>
                <a:cs typeface="Lato"/>
                <a:sym typeface="Lato"/>
              </a:rPr>
              <a:t>&amp;</a:t>
            </a:r>
            <a:r>
              <a:rPr lang="en-US" sz="1300" b="0" i="0" u="none" strike="noStrike" cap="none" dirty="0">
                <a:solidFill>
                  <a:srgbClr val="000000"/>
                </a:solidFill>
                <a:latin typeface="Lato"/>
                <a:ea typeface="Lato"/>
                <a:cs typeface="Lato"/>
                <a:sym typeface="Lato"/>
              </a:rPr>
              <a:t> KPIs</a:t>
            </a:r>
            <a:endParaRPr sz="1300" b="0" i="0" u="none" strike="noStrike" cap="none" dirty="0">
              <a:solidFill>
                <a:srgbClr val="000000"/>
              </a:solidFill>
              <a:latin typeface="Lato"/>
              <a:ea typeface="Lato"/>
              <a:cs typeface="Lato"/>
              <a:sym typeface="Lato"/>
            </a:endParaRPr>
          </a:p>
          <a:p>
            <a:pPr marL="457200" marR="0" lvl="0" indent="-298450" algn="l" rtl="0">
              <a:lnSpc>
                <a:spcPct val="100000"/>
              </a:lnSpc>
              <a:spcBef>
                <a:spcPts val="0"/>
              </a:spcBef>
              <a:spcAft>
                <a:spcPts val="0"/>
              </a:spcAft>
              <a:buClr>
                <a:srgbClr val="000000"/>
              </a:buClr>
              <a:buSzPts val="1300"/>
              <a:buFont typeface="Lato"/>
              <a:buChar char="●"/>
            </a:pPr>
            <a:r>
              <a:rPr lang="en-US" sz="1300" b="0" i="0" u="none" strike="noStrike" cap="none" dirty="0">
                <a:solidFill>
                  <a:srgbClr val="000000"/>
                </a:solidFill>
                <a:latin typeface="Lato"/>
                <a:ea typeface="Lato"/>
                <a:cs typeface="Lato"/>
                <a:sym typeface="Lato"/>
              </a:rPr>
              <a:t>ITSI AI/ML predictive analytics for SAP </a:t>
            </a:r>
            <a:endParaRPr sz="1300" b="0" i="0" u="none" strike="noStrike" cap="none" dirty="0">
              <a:solidFill>
                <a:srgbClr val="000000"/>
              </a:solidFill>
              <a:latin typeface="Lato"/>
              <a:ea typeface="Lato"/>
              <a:cs typeface="Lato"/>
              <a:sym typeface="Lato"/>
            </a:endParaRPr>
          </a:p>
          <a:p>
            <a:pPr marL="457200" marR="0" lvl="0" indent="-298450" algn="l" rtl="0">
              <a:lnSpc>
                <a:spcPct val="100000"/>
              </a:lnSpc>
              <a:spcBef>
                <a:spcPts val="0"/>
              </a:spcBef>
              <a:spcAft>
                <a:spcPts val="0"/>
              </a:spcAft>
              <a:buClr>
                <a:srgbClr val="000000"/>
              </a:buClr>
              <a:buSzPts val="1300"/>
              <a:buFont typeface="Lato"/>
              <a:buChar char="●"/>
            </a:pPr>
            <a:r>
              <a:rPr lang="en-US" sz="1300" b="0" i="0" u="none" strike="noStrike" cap="none" dirty="0">
                <a:solidFill>
                  <a:srgbClr val="000000"/>
                </a:solidFill>
                <a:latin typeface="Lato"/>
                <a:ea typeface="Lato"/>
                <a:cs typeface="Lato"/>
                <a:sym typeface="Lato"/>
              </a:rPr>
              <a:t>Correlation of SAP and infrastructure data for advanced troubleshooting</a:t>
            </a:r>
            <a:endParaRPr sz="1300" b="0" i="0" u="none" strike="noStrike" cap="none" dirty="0">
              <a:solidFill>
                <a:srgbClr val="000000"/>
              </a:solidFill>
              <a:latin typeface="Lato"/>
              <a:ea typeface="Lato"/>
              <a:cs typeface="Lato"/>
              <a:sym typeface="Lato"/>
            </a:endParaRPr>
          </a:p>
          <a:p>
            <a:pPr marL="457200" marR="0" lvl="0" indent="-298450" algn="l" rtl="0">
              <a:lnSpc>
                <a:spcPct val="100000"/>
              </a:lnSpc>
              <a:spcBef>
                <a:spcPts val="0"/>
              </a:spcBef>
              <a:spcAft>
                <a:spcPts val="0"/>
              </a:spcAft>
              <a:buClr>
                <a:srgbClr val="000000"/>
              </a:buClr>
              <a:buSzPts val="1300"/>
              <a:buFont typeface="Lato"/>
              <a:buChar char="●"/>
            </a:pPr>
            <a:r>
              <a:rPr lang="en-US" sz="1300" b="0" i="0" u="none" strike="noStrike" cap="none" dirty="0">
                <a:solidFill>
                  <a:srgbClr val="000000"/>
                </a:solidFill>
                <a:latin typeface="Lato"/>
                <a:ea typeface="Lato"/>
                <a:cs typeface="Lato"/>
                <a:sym typeface="Lato"/>
              </a:rPr>
              <a:t>Glass Tables for SAP health data</a:t>
            </a:r>
            <a:endParaRPr sz="1300" b="0" i="0" u="none" strike="noStrike" cap="none" dirty="0">
              <a:solidFill>
                <a:srgbClr val="000000"/>
              </a:solidFill>
              <a:latin typeface="Lato"/>
              <a:ea typeface="Lato"/>
              <a:cs typeface="Lato"/>
              <a:sym typeface="Lato"/>
            </a:endParaRPr>
          </a:p>
          <a:p>
            <a:pPr marL="609600" marR="0" lvl="0" indent="0" algn="l" rtl="0">
              <a:lnSpc>
                <a:spcPct val="100000"/>
              </a:lnSpc>
              <a:spcBef>
                <a:spcPts val="0"/>
              </a:spcBef>
              <a:spcAft>
                <a:spcPts val="0"/>
              </a:spcAft>
              <a:buNone/>
            </a:pPr>
            <a:endParaRPr sz="1300" dirty="0">
              <a:latin typeface="Lato"/>
              <a:ea typeface="Lato"/>
              <a:cs typeface="Lato"/>
              <a:sym typeface="Lato"/>
            </a:endParaRPr>
          </a:p>
          <a:p>
            <a:pPr marL="0" marR="0" lvl="0" indent="0" algn="l" rtl="0">
              <a:lnSpc>
                <a:spcPct val="100000"/>
              </a:lnSpc>
              <a:spcBef>
                <a:spcPts val="0"/>
              </a:spcBef>
              <a:spcAft>
                <a:spcPts val="0"/>
              </a:spcAft>
              <a:buClr>
                <a:srgbClr val="000000"/>
              </a:buClr>
              <a:buSzPts val="1900"/>
              <a:buFont typeface="Arial"/>
              <a:buNone/>
            </a:pPr>
            <a:r>
              <a:rPr lang="en-US" sz="1900" b="1" i="0" u="sng" strike="noStrike" cap="none" dirty="0">
                <a:solidFill>
                  <a:srgbClr val="EC008C"/>
                </a:solidFill>
                <a:latin typeface="Lato"/>
                <a:ea typeface="Lato"/>
                <a:cs typeface="Lato"/>
                <a:sym typeface="Lato"/>
              </a:rPr>
              <a:t>Why It Matters</a:t>
            </a:r>
            <a:endParaRPr sz="1500" b="1" i="0" u="none" strike="noStrike" cap="none" dirty="0">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500"/>
              <a:buFont typeface="Arial"/>
              <a:buNone/>
            </a:pPr>
            <a:r>
              <a:rPr lang="en-US" sz="1500" b="1" i="0" u="none" strike="noStrike" cap="none" dirty="0">
                <a:solidFill>
                  <a:srgbClr val="000000"/>
                </a:solidFill>
                <a:latin typeface="Lato"/>
                <a:ea typeface="Lato"/>
                <a:cs typeface="Lato"/>
                <a:sym typeface="Lato"/>
              </a:rPr>
              <a:t>SAP is mission critical for business. SAP environments are very large, complex with many integrations. Suffer frequent outages, long MTTR and MTTI due to siloed monitoring tools. </a:t>
            </a:r>
            <a:endParaRPr sz="1500" b="1" i="0" u="none" strike="noStrike" cap="none" dirty="0">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500"/>
              <a:buFont typeface="Arial"/>
              <a:buNone/>
            </a:pPr>
            <a:endParaRPr sz="1500" dirty="0">
              <a:latin typeface="Lato"/>
              <a:ea typeface="Lato"/>
              <a:cs typeface="Lato"/>
              <a:sym typeface="Lato"/>
            </a:endParaRPr>
          </a:p>
          <a:p>
            <a:pPr marL="0" marR="0" lvl="0" indent="0" algn="l" rtl="0">
              <a:lnSpc>
                <a:spcPct val="100000"/>
              </a:lnSpc>
              <a:spcBef>
                <a:spcPts val="0"/>
              </a:spcBef>
              <a:spcAft>
                <a:spcPts val="0"/>
              </a:spcAft>
              <a:buClr>
                <a:srgbClr val="000000"/>
              </a:buClr>
              <a:buSzPts val="1500"/>
              <a:buFont typeface="Arial"/>
              <a:buNone/>
            </a:pPr>
            <a:r>
              <a:rPr lang="en-US" sz="1300" dirty="0">
                <a:latin typeface="Lato"/>
                <a:ea typeface="Lato"/>
                <a:cs typeface="Lato"/>
                <a:sym typeface="Lato"/>
              </a:rPr>
              <a:t>SI for SAP </a:t>
            </a:r>
            <a:r>
              <a:rPr lang="en-US" sz="1300" i="0" u="none" strike="noStrike" cap="none" dirty="0">
                <a:solidFill>
                  <a:srgbClr val="000000"/>
                </a:solidFill>
                <a:latin typeface="Lato"/>
                <a:ea typeface="Lato"/>
                <a:cs typeface="Lato"/>
                <a:sym typeface="Lato"/>
              </a:rPr>
              <a:t>addresses these issues:</a:t>
            </a:r>
            <a:endParaRPr sz="1300" i="0" u="none" strike="noStrike" cap="none" dirty="0">
              <a:solidFill>
                <a:srgbClr val="000000"/>
              </a:solidFill>
              <a:latin typeface="Lato"/>
              <a:ea typeface="Lato"/>
              <a:cs typeface="Lato"/>
              <a:sym typeface="Lato"/>
            </a:endParaRPr>
          </a:p>
          <a:p>
            <a:pPr marL="457200" marR="0" lvl="0" indent="-298450" algn="l" rtl="0">
              <a:lnSpc>
                <a:spcPct val="100000"/>
              </a:lnSpc>
              <a:spcBef>
                <a:spcPts val="0"/>
              </a:spcBef>
              <a:spcAft>
                <a:spcPts val="0"/>
              </a:spcAft>
              <a:buClr>
                <a:srgbClr val="000000"/>
              </a:buClr>
              <a:buSzPts val="1300"/>
              <a:buFont typeface="Lato"/>
              <a:buChar char="●"/>
            </a:pPr>
            <a:r>
              <a:rPr lang="en-US" sz="1300" i="0" u="none" strike="noStrike" cap="none" dirty="0">
                <a:solidFill>
                  <a:srgbClr val="000000"/>
                </a:solidFill>
                <a:latin typeface="Lato"/>
                <a:ea typeface="Lato"/>
                <a:cs typeface="Lato"/>
                <a:sym typeface="Lato"/>
              </a:rPr>
              <a:t>Reduces MTTR &amp; MTTI with  real-time  correlated view of - SAP Applications, infrastructure / Cloud</a:t>
            </a:r>
            <a:endParaRPr sz="1300" i="0" u="none" strike="noStrike" cap="none" dirty="0">
              <a:solidFill>
                <a:srgbClr val="000000"/>
              </a:solidFill>
              <a:latin typeface="Lato"/>
              <a:ea typeface="Lato"/>
              <a:cs typeface="Lato"/>
              <a:sym typeface="Lato"/>
            </a:endParaRPr>
          </a:p>
          <a:p>
            <a:pPr marL="457200" marR="0" lvl="0" indent="-298450" algn="l" rtl="0">
              <a:lnSpc>
                <a:spcPct val="100000"/>
              </a:lnSpc>
              <a:spcBef>
                <a:spcPts val="0"/>
              </a:spcBef>
              <a:spcAft>
                <a:spcPts val="0"/>
              </a:spcAft>
              <a:buClr>
                <a:srgbClr val="000000"/>
              </a:buClr>
              <a:buSzPts val="1300"/>
              <a:buFont typeface="Lato"/>
              <a:buChar char="●"/>
            </a:pPr>
            <a:r>
              <a:rPr lang="en-US" sz="1300" i="0" u="none" strike="noStrike" cap="none" dirty="0">
                <a:solidFill>
                  <a:srgbClr val="000000"/>
                </a:solidFill>
                <a:latin typeface="Lato"/>
                <a:ea typeface="Lato"/>
                <a:cs typeface="Lato"/>
                <a:sym typeface="Lato"/>
              </a:rPr>
              <a:t>Prevents outages with proactive alerting</a:t>
            </a:r>
            <a:endParaRPr sz="1300" i="0" u="none" strike="noStrike" cap="none" dirty="0">
              <a:solidFill>
                <a:srgbClr val="000000"/>
              </a:solidFill>
              <a:latin typeface="Lato"/>
              <a:ea typeface="Lato"/>
              <a:cs typeface="Lato"/>
              <a:sym typeface="Lato"/>
            </a:endParaRPr>
          </a:p>
          <a:p>
            <a:pPr marL="457200" marR="0" lvl="0" indent="-298450" algn="l" rtl="0">
              <a:lnSpc>
                <a:spcPct val="100000"/>
              </a:lnSpc>
              <a:spcBef>
                <a:spcPts val="0"/>
              </a:spcBef>
              <a:spcAft>
                <a:spcPts val="0"/>
              </a:spcAft>
              <a:buClr>
                <a:srgbClr val="000000"/>
              </a:buClr>
              <a:buSzPts val="1300"/>
              <a:buFont typeface="Lato"/>
              <a:buChar char="●"/>
            </a:pPr>
            <a:r>
              <a:rPr lang="en-US" sz="1300" i="0" u="none" strike="noStrike" cap="none" dirty="0">
                <a:solidFill>
                  <a:srgbClr val="000000"/>
                </a:solidFill>
                <a:latin typeface="Lato"/>
                <a:ea typeface="Lato"/>
                <a:cs typeface="Lato"/>
                <a:sym typeface="Lato"/>
              </a:rPr>
              <a:t>Reduce time to value with OOTB SAP content</a:t>
            </a:r>
            <a:endParaRPr sz="1300" i="0" u="none" strike="noStrike" cap="none" dirty="0">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FFFFFF"/>
              </a:solidFill>
              <a:latin typeface="Lato"/>
              <a:ea typeface="Lato"/>
              <a:cs typeface="Lato"/>
              <a:sym typeface="Lato"/>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FFFFFF"/>
              </a:solidFill>
              <a:latin typeface="Lato"/>
              <a:ea typeface="Lato"/>
              <a:cs typeface="Lato"/>
              <a:sym typeface="Lato"/>
            </a:endParaRPr>
          </a:p>
        </p:txBody>
      </p:sp>
      <p:pic>
        <p:nvPicPr>
          <p:cNvPr id="12" name="Google Shape;855;p79">
            <a:extLst>
              <a:ext uri="{FF2B5EF4-FFF2-40B4-BE49-F238E27FC236}">
                <a16:creationId xmlns:a16="http://schemas.microsoft.com/office/drawing/2014/main" id="{D2EA8032-6CF6-14DA-AF48-47524DC111BF}"/>
              </a:ext>
            </a:extLst>
          </p:cNvPr>
          <p:cNvPicPr preferRelativeResize="0"/>
          <p:nvPr/>
        </p:nvPicPr>
        <p:blipFill rotWithShape="1">
          <a:blip r:embed="rId3">
            <a:alphaModFix/>
          </a:blip>
          <a:srcRect/>
          <a:stretch/>
        </p:blipFill>
        <p:spPr>
          <a:xfrm>
            <a:off x="209533" y="854495"/>
            <a:ext cx="6511901" cy="3785733"/>
          </a:xfrm>
          <a:prstGeom prst="rect">
            <a:avLst/>
          </a:prstGeom>
          <a:noFill/>
          <a:ln>
            <a:noFill/>
          </a:ln>
        </p:spPr>
      </p:pic>
      <p:pic>
        <p:nvPicPr>
          <p:cNvPr id="13" name="Google Shape;856;p79">
            <a:extLst>
              <a:ext uri="{FF2B5EF4-FFF2-40B4-BE49-F238E27FC236}">
                <a16:creationId xmlns:a16="http://schemas.microsoft.com/office/drawing/2014/main" id="{8B10CE46-F65B-5A27-30A9-1C43ACA17F90}"/>
              </a:ext>
            </a:extLst>
          </p:cNvPr>
          <p:cNvPicPr preferRelativeResize="0"/>
          <p:nvPr/>
        </p:nvPicPr>
        <p:blipFill rotWithShape="1">
          <a:blip r:embed="rId4">
            <a:alphaModFix/>
          </a:blip>
          <a:srcRect/>
          <a:stretch/>
        </p:blipFill>
        <p:spPr>
          <a:xfrm>
            <a:off x="362167" y="2798729"/>
            <a:ext cx="6359266" cy="3601301"/>
          </a:xfrm>
          <a:prstGeom prst="rect">
            <a:avLst/>
          </a:prstGeom>
          <a:noFill/>
          <a:ln>
            <a:noFill/>
          </a:ln>
        </p:spPr>
      </p:pic>
      <p:pic>
        <p:nvPicPr>
          <p:cNvPr id="14" name="Google Shape;2319;p79">
            <a:extLst>
              <a:ext uri="{FF2B5EF4-FFF2-40B4-BE49-F238E27FC236}">
                <a16:creationId xmlns:a16="http://schemas.microsoft.com/office/drawing/2014/main" id="{AC8AD6BC-4B3B-B05D-A6B8-EE4FDDFE257D}"/>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9614436" y="915918"/>
            <a:ext cx="594300" cy="348659"/>
          </a:xfrm>
          <a:prstGeom prst="rect">
            <a:avLst/>
          </a:prstGeom>
          <a:noFill/>
          <a:ln>
            <a:noFill/>
          </a:ln>
        </p:spPr>
      </p:pic>
      <p:pic>
        <p:nvPicPr>
          <p:cNvPr id="15" name="Picture 2" descr="It's More Than Just a Partnership - SAP Store | OneRail">
            <a:extLst>
              <a:ext uri="{FF2B5EF4-FFF2-40B4-BE49-F238E27FC236}">
                <a16:creationId xmlns:a16="http://schemas.microsoft.com/office/drawing/2014/main" id="{62D0AAB3-0F3D-C253-A3A8-262DF68CACD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277313" y="860862"/>
            <a:ext cx="1369249" cy="458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054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5BDA-13ED-8A4F-A464-7D7BA3513430}"/>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Unlock 1,600+ Out of the box SAP Use Cases With Splunk</a:t>
            </a:r>
          </a:p>
        </p:txBody>
      </p:sp>
      <p:sp>
        <p:nvSpPr>
          <p:cNvPr id="4" name="Google Shape;2348;p82">
            <a:extLst>
              <a:ext uri="{FF2B5EF4-FFF2-40B4-BE49-F238E27FC236}">
                <a16:creationId xmlns:a16="http://schemas.microsoft.com/office/drawing/2014/main" id="{C39D6B03-E293-26DA-0955-F60BE37790B8}"/>
              </a:ext>
            </a:extLst>
          </p:cNvPr>
          <p:cNvSpPr/>
          <p:nvPr/>
        </p:nvSpPr>
        <p:spPr>
          <a:xfrm>
            <a:off x="5157550" y="4310400"/>
            <a:ext cx="1719000" cy="1872300"/>
          </a:xfrm>
          <a:prstGeom prst="flowChartAlternateProcess">
            <a:avLst/>
          </a:prstGeom>
          <a:noFill/>
          <a:ln w="952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 name="Google Shape;2349;p82">
            <a:extLst>
              <a:ext uri="{FF2B5EF4-FFF2-40B4-BE49-F238E27FC236}">
                <a16:creationId xmlns:a16="http://schemas.microsoft.com/office/drawing/2014/main" id="{E0D54183-0D1D-3DD2-0BB0-838F502C9A1F}"/>
              </a:ext>
            </a:extLst>
          </p:cNvPr>
          <p:cNvSpPr/>
          <p:nvPr/>
        </p:nvSpPr>
        <p:spPr>
          <a:xfrm>
            <a:off x="7178024" y="4310400"/>
            <a:ext cx="4692397" cy="1872300"/>
          </a:xfrm>
          <a:prstGeom prst="flowChartAlternateProcess">
            <a:avLst/>
          </a:prstGeom>
          <a:noFill/>
          <a:ln w="952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 name="Google Shape;2350;p82">
            <a:extLst>
              <a:ext uri="{FF2B5EF4-FFF2-40B4-BE49-F238E27FC236}">
                <a16:creationId xmlns:a16="http://schemas.microsoft.com/office/drawing/2014/main" id="{F058BE92-67BF-937C-F8ED-DCAB79DCFD2E}"/>
              </a:ext>
            </a:extLst>
          </p:cNvPr>
          <p:cNvSpPr/>
          <p:nvPr/>
        </p:nvSpPr>
        <p:spPr>
          <a:xfrm>
            <a:off x="513850" y="4310800"/>
            <a:ext cx="4380300" cy="1872300"/>
          </a:xfrm>
          <a:prstGeom prst="flowChartAlternateProcess">
            <a:avLst/>
          </a:prstGeom>
          <a:noFill/>
          <a:ln w="9525" cap="flat"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 name="Google Shape;2351;p82">
            <a:extLst>
              <a:ext uri="{FF2B5EF4-FFF2-40B4-BE49-F238E27FC236}">
                <a16:creationId xmlns:a16="http://schemas.microsoft.com/office/drawing/2014/main" id="{5C7D5D50-B612-807C-69F1-0AE2A18D7170}"/>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58925" y="1655850"/>
            <a:ext cx="1828546" cy="1048199"/>
          </a:xfrm>
          <a:prstGeom prst="rect">
            <a:avLst/>
          </a:prstGeom>
          <a:noFill/>
          <a:ln>
            <a:noFill/>
          </a:ln>
        </p:spPr>
      </p:pic>
      <p:pic>
        <p:nvPicPr>
          <p:cNvPr id="8" name="Google Shape;2352;p82">
            <a:extLst>
              <a:ext uri="{FF2B5EF4-FFF2-40B4-BE49-F238E27FC236}">
                <a16:creationId xmlns:a16="http://schemas.microsoft.com/office/drawing/2014/main" id="{62397CBB-AEB3-6361-58FB-5974FA750C3A}"/>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860425" y="5613475"/>
            <a:ext cx="785241" cy="492600"/>
          </a:xfrm>
          <a:prstGeom prst="rect">
            <a:avLst/>
          </a:prstGeom>
          <a:noFill/>
          <a:ln>
            <a:noFill/>
          </a:ln>
        </p:spPr>
      </p:pic>
      <p:sp>
        <p:nvSpPr>
          <p:cNvPr id="9" name="Google Shape;2353;p82">
            <a:extLst>
              <a:ext uri="{FF2B5EF4-FFF2-40B4-BE49-F238E27FC236}">
                <a16:creationId xmlns:a16="http://schemas.microsoft.com/office/drawing/2014/main" id="{A69E85E6-0CF9-905D-24A0-FD933D39918F}"/>
              </a:ext>
            </a:extLst>
          </p:cNvPr>
          <p:cNvSpPr/>
          <p:nvPr/>
        </p:nvSpPr>
        <p:spPr>
          <a:xfrm>
            <a:off x="5480500" y="2475947"/>
            <a:ext cx="1247700" cy="759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 name="Google Shape;2355;p82">
            <a:extLst>
              <a:ext uri="{FF2B5EF4-FFF2-40B4-BE49-F238E27FC236}">
                <a16:creationId xmlns:a16="http://schemas.microsoft.com/office/drawing/2014/main" id="{D8AE05EA-C210-0E9F-B91E-1BBC354078F3}"/>
              </a:ext>
            </a:extLst>
          </p:cNvPr>
          <p:cNvPicPr preferRelativeResize="0"/>
          <p:nvPr/>
        </p:nvPicPr>
        <p:blipFill rotWithShape="1">
          <a:blip r:embed="rId5">
            <a:alphaModFix/>
          </a:blip>
          <a:srcRect/>
          <a:stretch/>
        </p:blipFill>
        <p:spPr>
          <a:xfrm>
            <a:off x="9526425" y="5469424"/>
            <a:ext cx="1216900" cy="233018"/>
          </a:xfrm>
          <a:prstGeom prst="rect">
            <a:avLst/>
          </a:prstGeom>
          <a:noFill/>
          <a:ln>
            <a:noFill/>
          </a:ln>
        </p:spPr>
      </p:pic>
      <p:pic>
        <p:nvPicPr>
          <p:cNvPr id="11" name="Google Shape;2356;p82">
            <a:extLst>
              <a:ext uri="{FF2B5EF4-FFF2-40B4-BE49-F238E27FC236}">
                <a16:creationId xmlns:a16="http://schemas.microsoft.com/office/drawing/2014/main" id="{400023E3-559E-5953-9224-B949FAA99F62}"/>
              </a:ext>
            </a:extLst>
          </p:cNvPr>
          <p:cNvPicPr preferRelativeResize="0"/>
          <p:nvPr/>
        </p:nvPicPr>
        <p:blipFill rotWithShape="1">
          <a:blip r:embed="rId6">
            <a:alphaModFix/>
          </a:blip>
          <a:srcRect/>
          <a:stretch/>
        </p:blipFill>
        <p:spPr>
          <a:xfrm>
            <a:off x="7604934" y="5486862"/>
            <a:ext cx="1668129" cy="198150"/>
          </a:xfrm>
          <a:prstGeom prst="rect">
            <a:avLst/>
          </a:prstGeom>
          <a:noFill/>
          <a:ln>
            <a:noFill/>
          </a:ln>
        </p:spPr>
      </p:pic>
      <p:pic>
        <p:nvPicPr>
          <p:cNvPr id="12" name="Google Shape;2357;p82">
            <a:extLst>
              <a:ext uri="{FF2B5EF4-FFF2-40B4-BE49-F238E27FC236}">
                <a16:creationId xmlns:a16="http://schemas.microsoft.com/office/drawing/2014/main" id="{83EC47A8-A120-3FA2-47F5-1296DC466885}"/>
              </a:ext>
            </a:extLst>
          </p:cNvPr>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8698673" y="5813025"/>
            <a:ext cx="244452" cy="167775"/>
          </a:xfrm>
          <a:prstGeom prst="rect">
            <a:avLst/>
          </a:prstGeom>
          <a:noFill/>
          <a:ln>
            <a:noFill/>
          </a:ln>
        </p:spPr>
      </p:pic>
      <p:pic>
        <p:nvPicPr>
          <p:cNvPr id="13" name="Google Shape;2358;p82">
            <a:extLst>
              <a:ext uri="{FF2B5EF4-FFF2-40B4-BE49-F238E27FC236}">
                <a16:creationId xmlns:a16="http://schemas.microsoft.com/office/drawing/2014/main" id="{DE50D7BF-5F48-7B0C-B779-AED8EB4F9AEF}"/>
              </a:ext>
            </a:extLst>
          </p:cNvPr>
          <p:cNvPicPr preferRelativeResize="0"/>
          <p:nvPr/>
        </p:nvPicPr>
        <p:blipFill rotWithShape="1">
          <a:blip r:embed="rId8">
            <a:alphaModFix/>
          </a:blip>
          <a:srcRect/>
          <a:stretch/>
        </p:blipFill>
        <p:spPr>
          <a:xfrm>
            <a:off x="768604" y="4900950"/>
            <a:ext cx="1352522" cy="481625"/>
          </a:xfrm>
          <a:prstGeom prst="rect">
            <a:avLst/>
          </a:prstGeom>
          <a:noFill/>
          <a:ln>
            <a:noFill/>
          </a:ln>
        </p:spPr>
      </p:pic>
      <p:pic>
        <p:nvPicPr>
          <p:cNvPr id="14" name="Google Shape;2359;p82">
            <a:extLst>
              <a:ext uri="{FF2B5EF4-FFF2-40B4-BE49-F238E27FC236}">
                <a16:creationId xmlns:a16="http://schemas.microsoft.com/office/drawing/2014/main" id="{FD13C0FD-E870-0E0F-EA91-459734947C76}"/>
              </a:ext>
            </a:extLst>
          </p:cNvPr>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736738" y="5652775"/>
            <a:ext cx="943800" cy="324475"/>
          </a:xfrm>
          <a:prstGeom prst="rect">
            <a:avLst/>
          </a:prstGeom>
          <a:noFill/>
          <a:ln>
            <a:noFill/>
          </a:ln>
        </p:spPr>
      </p:pic>
      <p:pic>
        <p:nvPicPr>
          <p:cNvPr id="15" name="Google Shape;2360;p82">
            <a:extLst>
              <a:ext uri="{FF2B5EF4-FFF2-40B4-BE49-F238E27FC236}">
                <a16:creationId xmlns:a16="http://schemas.microsoft.com/office/drawing/2014/main" id="{C046CCF0-C9F1-2005-920D-FEBE0D73427D}"/>
              </a:ext>
            </a:extLst>
          </p:cNvPr>
          <p:cNvPicPr preferRelativeResize="0"/>
          <p:nvPr/>
        </p:nvPicPr>
        <p:blipFill rotWithShape="1">
          <a:blip r:embed="rId10" cstate="hqprint">
            <a:alphaModFix/>
            <a:extLst>
              <a:ext uri="{28A0092B-C50C-407E-A947-70E740481C1C}">
                <a14:useLocalDpi xmlns:a14="http://schemas.microsoft.com/office/drawing/2010/main"/>
              </a:ext>
            </a:extLst>
          </a:blip>
          <a:srcRect/>
          <a:stretch/>
        </p:blipFill>
        <p:spPr>
          <a:xfrm>
            <a:off x="2825546" y="5596195"/>
            <a:ext cx="856762" cy="481625"/>
          </a:xfrm>
          <a:prstGeom prst="rect">
            <a:avLst/>
          </a:prstGeom>
          <a:noFill/>
          <a:ln>
            <a:noFill/>
          </a:ln>
        </p:spPr>
      </p:pic>
      <p:pic>
        <p:nvPicPr>
          <p:cNvPr id="16" name="Google Shape;2361;p82">
            <a:extLst>
              <a:ext uri="{FF2B5EF4-FFF2-40B4-BE49-F238E27FC236}">
                <a16:creationId xmlns:a16="http://schemas.microsoft.com/office/drawing/2014/main" id="{776C4761-BD74-44A4-FC70-93216709260B}"/>
              </a:ext>
            </a:extLst>
          </p:cNvPr>
          <p:cNvPicPr preferRelativeResize="0"/>
          <p:nvPr/>
        </p:nvPicPr>
        <p:blipFill rotWithShape="1">
          <a:blip r:embed="rId11" cstate="hqprint">
            <a:alphaModFix/>
            <a:extLst>
              <a:ext uri="{28A0092B-C50C-407E-A947-70E740481C1C}">
                <a14:useLocalDpi xmlns:a14="http://schemas.microsoft.com/office/drawing/2010/main"/>
              </a:ext>
            </a:extLst>
          </a:blip>
          <a:srcRect/>
          <a:stretch/>
        </p:blipFill>
        <p:spPr>
          <a:xfrm>
            <a:off x="8105934" y="5181225"/>
            <a:ext cx="256799" cy="284575"/>
          </a:xfrm>
          <a:prstGeom prst="rect">
            <a:avLst/>
          </a:prstGeom>
          <a:noFill/>
          <a:ln>
            <a:noFill/>
          </a:ln>
        </p:spPr>
      </p:pic>
      <p:pic>
        <p:nvPicPr>
          <p:cNvPr id="17" name="Google Shape;2362;p82">
            <a:extLst>
              <a:ext uri="{FF2B5EF4-FFF2-40B4-BE49-F238E27FC236}">
                <a16:creationId xmlns:a16="http://schemas.microsoft.com/office/drawing/2014/main" id="{5B76A958-CF37-05D6-5D32-A67989459D0F}"/>
              </a:ext>
            </a:extLst>
          </p:cNvPr>
          <p:cNvPicPr preferRelativeResize="0"/>
          <p:nvPr/>
        </p:nvPicPr>
        <p:blipFill rotWithShape="1">
          <a:blip r:embed="rId12" cstate="hqprint">
            <a:alphaModFix/>
            <a:extLst>
              <a:ext uri="{28A0092B-C50C-407E-A947-70E740481C1C}">
                <a14:useLocalDpi xmlns:a14="http://schemas.microsoft.com/office/drawing/2010/main"/>
              </a:ext>
            </a:extLst>
          </a:blip>
          <a:srcRect/>
          <a:stretch/>
        </p:blipFill>
        <p:spPr>
          <a:xfrm>
            <a:off x="3922700" y="5541850"/>
            <a:ext cx="661918" cy="537475"/>
          </a:xfrm>
          <a:prstGeom prst="rect">
            <a:avLst/>
          </a:prstGeom>
          <a:noFill/>
          <a:ln>
            <a:noFill/>
          </a:ln>
        </p:spPr>
      </p:pic>
      <p:pic>
        <p:nvPicPr>
          <p:cNvPr id="18" name="Google Shape;2363;p82">
            <a:extLst>
              <a:ext uri="{FF2B5EF4-FFF2-40B4-BE49-F238E27FC236}">
                <a16:creationId xmlns:a16="http://schemas.microsoft.com/office/drawing/2014/main" id="{AF1C8CF2-63BF-4C50-D4C9-C819B70A6EB7}"/>
              </a:ext>
            </a:extLst>
          </p:cNvPr>
          <p:cNvPicPr preferRelativeResize="0"/>
          <p:nvPr/>
        </p:nvPicPr>
        <p:blipFill rotWithShape="1">
          <a:blip r:embed="rId13">
            <a:alphaModFix/>
          </a:blip>
          <a:srcRect/>
          <a:stretch/>
        </p:blipFill>
        <p:spPr>
          <a:xfrm>
            <a:off x="2274703" y="5019800"/>
            <a:ext cx="1477925" cy="284575"/>
          </a:xfrm>
          <a:prstGeom prst="rect">
            <a:avLst/>
          </a:prstGeom>
          <a:noFill/>
          <a:ln>
            <a:noFill/>
          </a:ln>
        </p:spPr>
      </p:pic>
      <p:pic>
        <p:nvPicPr>
          <p:cNvPr id="19" name="Google Shape;2364;p82">
            <a:extLst>
              <a:ext uri="{FF2B5EF4-FFF2-40B4-BE49-F238E27FC236}">
                <a16:creationId xmlns:a16="http://schemas.microsoft.com/office/drawing/2014/main" id="{48AC0720-0216-782C-EF30-CC3DB49D49AC}"/>
              </a:ext>
            </a:extLst>
          </p:cNvPr>
          <p:cNvPicPr preferRelativeResize="0"/>
          <p:nvPr/>
        </p:nvPicPr>
        <p:blipFill rotWithShape="1">
          <a:blip r:embed="rId14">
            <a:alphaModFix/>
          </a:blip>
          <a:srcRect/>
          <a:stretch/>
        </p:blipFill>
        <p:spPr>
          <a:xfrm>
            <a:off x="2912725" y="1602512"/>
            <a:ext cx="1506000" cy="332200"/>
          </a:xfrm>
          <a:prstGeom prst="rect">
            <a:avLst/>
          </a:prstGeom>
          <a:noFill/>
          <a:ln>
            <a:noFill/>
          </a:ln>
        </p:spPr>
      </p:pic>
      <p:sp>
        <p:nvSpPr>
          <p:cNvPr id="20" name="Google Shape;2365;p82">
            <a:extLst>
              <a:ext uri="{FF2B5EF4-FFF2-40B4-BE49-F238E27FC236}">
                <a16:creationId xmlns:a16="http://schemas.microsoft.com/office/drawing/2014/main" id="{DF01324E-2FAB-D949-2081-64D277521426}"/>
              </a:ext>
            </a:extLst>
          </p:cNvPr>
          <p:cNvSpPr txBox="1"/>
          <p:nvPr/>
        </p:nvSpPr>
        <p:spPr>
          <a:xfrm>
            <a:off x="7659450" y="4323025"/>
            <a:ext cx="3458700" cy="4926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SAP Cloud SaaS &amp; PaaS</a:t>
            </a:r>
            <a:endParaRPr kumimoji="0" sz="2000" b="1"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366;p82">
            <a:extLst>
              <a:ext uri="{FF2B5EF4-FFF2-40B4-BE49-F238E27FC236}">
                <a16:creationId xmlns:a16="http://schemas.microsoft.com/office/drawing/2014/main" id="{C7F7D5DC-8F3C-0DA1-F6E8-947917C28F9C}"/>
              </a:ext>
            </a:extLst>
          </p:cNvPr>
          <p:cNvSpPr txBox="1"/>
          <p:nvPr/>
        </p:nvSpPr>
        <p:spPr>
          <a:xfrm>
            <a:off x="5327200" y="4320063"/>
            <a:ext cx="1554300" cy="4926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SAP Java</a:t>
            </a:r>
            <a:endParaRPr kumimoji="0" sz="1400" b="0" i="0" u="none" strike="noStrike" kern="0" cap="none" spc="0" normalizeH="0" baseline="0" noProof="0">
              <a:ln>
                <a:noFill/>
              </a:ln>
              <a:solidFill>
                <a:srgbClr val="AB006B"/>
              </a:solidFill>
              <a:effectLst/>
              <a:uLnTx/>
              <a:uFillTx/>
              <a:latin typeface="Arial"/>
              <a:ea typeface="Arial"/>
              <a:cs typeface="Arial"/>
              <a:sym typeface="Arial"/>
            </a:endParaRPr>
          </a:p>
        </p:txBody>
      </p:sp>
      <p:sp>
        <p:nvSpPr>
          <p:cNvPr id="22" name="Google Shape;2367;p82">
            <a:extLst>
              <a:ext uri="{FF2B5EF4-FFF2-40B4-BE49-F238E27FC236}">
                <a16:creationId xmlns:a16="http://schemas.microsoft.com/office/drawing/2014/main" id="{E2ACA7DD-FEA4-2D26-66D2-DE1AB43AEADB}"/>
              </a:ext>
            </a:extLst>
          </p:cNvPr>
          <p:cNvSpPr txBox="1"/>
          <p:nvPr/>
        </p:nvSpPr>
        <p:spPr>
          <a:xfrm>
            <a:off x="1860425" y="4317850"/>
            <a:ext cx="1828800" cy="4926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SAP ABAP </a:t>
            </a:r>
            <a:endParaRPr kumimoji="0" sz="2000" b="1" i="0" u="none" strike="noStrike" kern="0" cap="none" spc="0" normalizeH="0" baseline="0" noProof="0">
              <a:ln>
                <a:noFill/>
              </a:ln>
              <a:solidFill>
                <a:srgbClr val="000000"/>
              </a:solidFill>
              <a:effectLst/>
              <a:uLnTx/>
              <a:uFillTx/>
              <a:latin typeface="Arial"/>
              <a:cs typeface="Arial"/>
              <a:sym typeface="Arial"/>
            </a:endParaRPr>
          </a:p>
        </p:txBody>
      </p:sp>
      <p:pic>
        <p:nvPicPr>
          <p:cNvPr id="23" name="Google Shape;2368;p82">
            <a:extLst>
              <a:ext uri="{FF2B5EF4-FFF2-40B4-BE49-F238E27FC236}">
                <a16:creationId xmlns:a16="http://schemas.microsoft.com/office/drawing/2014/main" id="{80EB6D40-5C1B-FDB2-24A4-69A72885898F}"/>
              </a:ext>
            </a:extLst>
          </p:cNvPr>
          <p:cNvPicPr preferRelativeResize="0"/>
          <p:nvPr/>
        </p:nvPicPr>
        <p:blipFill rotWithShape="1">
          <a:blip r:embed="rId15" cstate="hqprint">
            <a:alphaModFix/>
            <a:extLst>
              <a:ext uri="{28A0092B-C50C-407E-A947-70E740481C1C}">
                <a14:useLocalDpi xmlns:a14="http://schemas.microsoft.com/office/drawing/2010/main"/>
              </a:ext>
            </a:extLst>
          </a:blip>
          <a:srcRect/>
          <a:stretch/>
        </p:blipFill>
        <p:spPr>
          <a:xfrm>
            <a:off x="6091250" y="5202850"/>
            <a:ext cx="693180" cy="481625"/>
          </a:xfrm>
          <a:prstGeom prst="rect">
            <a:avLst/>
          </a:prstGeom>
          <a:noFill/>
          <a:ln>
            <a:noFill/>
          </a:ln>
        </p:spPr>
      </p:pic>
      <p:cxnSp>
        <p:nvCxnSpPr>
          <p:cNvPr id="24" name="Google Shape;2369;p82">
            <a:extLst>
              <a:ext uri="{FF2B5EF4-FFF2-40B4-BE49-F238E27FC236}">
                <a16:creationId xmlns:a16="http://schemas.microsoft.com/office/drawing/2014/main" id="{D5257535-268E-97BE-AD6C-33B739648F5B}"/>
              </a:ext>
            </a:extLst>
          </p:cNvPr>
          <p:cNvCxnSpPr>
            <a:stCxn id="22" idx="0"/>
            <a:endCxn id="44" idx="2"/>
          </p:cNvCxnSpPr>
          <p:nvPr/>
        </p:nvCxnSpPr>
        <p:spPr>
          <a:xfrm rot="-5400000">
            <a:off x="3898025" y="2111650"/>
            <a:ext cx="1083000" cy="3329400"/>
          </a:xfrm>
          <a:prstGeom prst="curvedConnector3">
            <a:avLst>
              <a:gd name="adj1" fmla="val 49995"/>
            </a:avLst>
          </a:prstGeom>
          <a:noFill/>
          <a:ln w="19050" cap="flat" cmpd="sng">
            <a:solidFill>
              <a:srgbClr val="7F7F7F"/>
            </a:solidFill>
            <a:prstDash val="solid"/>
            <a:round/>
            <a:headEnd type="none" w="sm" len="sm"/>
            <a:tailEnd type="triangle" w="med" len="med"/>
          </a:ln>
        </p:spPr>
      </p:cxnSp>
      <p:cxnSp>
        <p:nvCxnSpPr>
          <p:cNvPr id="25" name="Google Shape;2371;p82">
            <a:extLst>
              <a:ext uri="{FF2B5EF4-FFF2-40B4-BE49-F238E27FC236}">
                <a16:creationId xmlns:a16="http://schemas.microsoft.com/office/drawing/2014/main" id="{95395081-20A1-5040-70CE-ABAE7A965DD2}"/>
              </a:ext>
            </a:extLst>
          </p:cNvPr>
          <p:cNvCxnSpPr>
            <a:stCxn id="21" idx="0"/>
            <a:endCxn id="44" idx="2"/>
          </p:cNvCxnSpPr>
          <p:nvPr/>
        </p:nvCxnSpPr>
        <p:spPr>
          <a:xfrm rot="-5400000">
            <a:off x="5562100" y="3777213"/>
            <a:ext cx="1085100" cy="600"/>
          </a:xfrm>
          <a:prstGeom prst="curvedConnector3">
            <a:avLst>
              <a:gd name="adj1" fmla="val 50001"/>
            </a:avLst>
          </a:prstGeom>
          <a:noFill/>
          <a:ln w="19050" cap="flat" cmpd="sng">
            <a:solidFill>
              <a:srgbClr val="7F7F7F"/>
            </a:solidFill>
            <a:prstDash val="solid"/>
            <a:round/>
            <a:headEnd type="none" w="sm" len="sm"/>
            <a:tailEnd type="triangle" w="med" len="med"/>
          </a:ln>
        </p:spPr>
      </p:cxnSp>
      <p:cxnSp>
        <p:nvCxnSpPr>
          <p:cNvPr id="26" name="Google Shape;2372;p82">
            <a:extLst>
              <a:ext uri="{FF2B5EF4-FFF2-40B4-BE49-F238E27FC236}">
                <a16:creationId xmlns:a16="http://schemas.microsoft.com/office/drawing/2014/main" id="{F92180E5-352A-18A4-CA8D-DBCB153EC539}"/>
              </a:ext>
            </a:extLst>
          </p:cNvPr>
          <p:cNvCxnSpPr>
            <a:stCxn id="20" idx="0"/>
            <a:endCxn id="44" idx="2"/>
          </p:cNvCxnSpPr>
          <p:nvPr/>
        </p:nvCxnSpPr>
        <p:spPr>
          <a:xfrm rot="5400000" flipH="1">
            <a:off x="7202550" y="2136775"/>
            <a:ext cx="1088100" cy="3284400"/>
          </a:xfrm>
          <a:prstGeom prst="curvedConnector3">
            <a:avLst>
              <a:gd name="adj1" fmla="val 49999"/>
            </a:avLst>
          </a:prstGeom>
          <a:noFill/>
          <a:ln w="19050" cap="flat" cmpd="sng">
            <a:solidFill>
              <a:srgbClr val="7F7F7F"/>
            </a:solidFill>
            <a:prstDash val="solid"/>
            <a:round/>
            <a:headEnd type="none" w="sm" len="sm"/>
            <a:tailEnd type="triangle" w="med" len="med"/>
          </a:ln>
        </p:spPr>
      </p:cxnSp>
      <p:cxnSp>
        <p:nvCxnSpPr>
          <p:cNvPr id="27" name="Google Shape;2373;p82">
            <a:extLst>
              <a:ext uri="{FF2B5EF4-FFF2-40B4-BE49-F238E27FC236}">
                <a16:creationId xmlns:a16="http://schemas.microsoft.com/office/drawing/2014/main" id="{99B701A6-7450-CF88-96C2-920177DFAE54}"/>
              </a:ext>
            </a:extLst>
          </p:cNvPr>
          <p:cNvCxnSpPr>
            <a:stCxn id="44" idx="0"/>
            <a:endCxn id="19" idx="3"/>
          </p:cNvCxnSpPr>
          <p:nvPr/>
        </p:nvCxnSpPr>
        <p:spPr>
          <a:xfrm rot="5400000" flipH="1">
            <a:off x="4707094" y="1480075"/>
            <a:ext cx="1108800" cy="1685700"/>
          </a:xfrm>
          <a:prstGeom prst="curvedConnector2">
            <a:avLst/>
          </a:prstGeom>
          <a:noFill/>
          <a:ln w="19050" cap="flat" cmpd="sng">
            <a:solidFill>
              <a:srgbClr val="7F7F7F"/>
            </a:solidFill>
            <a:prstDash val="solid"/>
            <a:round/>
            <a:headEnd type="none" w="sm" len="sm"/>
            <a:tailEnd type="triangle" w="med" len="med"/>
          </a:ln>
        </p:spPr>
      </p:cxnSp>
      <p:cxnSp>
        <p:nvCxnSpPr>
          <p:cNvPr id="28" name="Google Shape;2374;p82">
            <a:extLst>
              <a:ext uri="{FF2B5EF4-FFF2-40B4-BE49-F238E27FC236}">
                <a16:creationId xmlns:a16="http://schemas.microsoft.com/office/drawing/2014/main" id="{3F6A1202-DC67-EB31-9838-6A430BE86C22}"/>
              </a:ext>
            </a:extLst>
          </p:cNvPr>
          <p:cNvCxnSpPr>
            <a:stCxn id="44" idx="0"/>
            <a:endCxn id="45" idx="1"/>
          </p:cNvCxnSpPr>
          <p:nvPr/>
        </p:nvCxnSpPr>
        <p:spPr>
          <a:xfrm rot="-5400000">
            <a:off x="5721544" y="1881325"/>
            <a:ext cx="1378800" cy="613200"/>
          </a:xfrm>
          <a:prstGeom prst="curvedConnector2">
            <a:avLst/>
          </a:prstGeom>
          <a:noFill/>
          <a:ln w="19050" cap="flat" cmpd="sng">
            <a:solidFill>
              <a:srgbClr val="7F7F7F"/>
            </a:solidFill>
            <a:prstDash val="solid"/>
            <a:round/>
            <a:headEnd type="none" w="sm" len="sm"/>
            <a:tailEnd type="triangle" w="med" len="med"/>
          </a:ln>
        </p:spPr>
      </p:cxnSp>
      <p:pic>
        <p:nvPicPr>
          <p:cNvPr id="29" name="Google Shape;2376;p82">
            <a:extLst>
              <a:ext uri="{FF2B5EF4-FFF2-40B4-BE49-F238E27FC236}">
                <a16:creationId xmlns:a16="http://schemas.microsoft.com/office/drawing/2014/main" id="{786BEE89-E59F-4435-2F18-34C459E7FB13}"/>
              </a:ext>
            </a:extLst>
          </p:cNvPr>
          <p:cNvPicPr preferRelativeResize="0"/>
          <p:nvPr/>
        </p:nvPicPr>
        <p:blipFill rotWithShape="1">
          <a:blip r:embed="rId16" cstate="hqprint">
            <a:alphaModFix/>
            <a:extLst>
              <a:ext uri="{28A0092B-C50C-407E-A947-70E740481C1C}">
                <a14:useLocalDpi xmlns:a14="http://schemas.microsoft.com/office/drawing/2010/main"/>
              </a:ext>
            </a:extLst>
          </a:blip>
          <a:srcRect/>
          <a:stretch/>
        </p:blipFill>
        <p:spPr>
          <a:xfrm>
            <a:off x="5330022" y="5269636"/>
            <a:ext cx="622875" cy="324459"/>
          </a:xfrm>
          <a:prstGeom prst="rect">
            <a:avLst/>
          </a:prstGeom>
          <a:noFill/>
          <a:ln w="9525" cap="flat" cmpd="sng">
            <a:solidFill>
              <a:srgbClr val="FFFFFF"/>
            </a:solidFill>
            <a:prstDash val="solid"/>
            <a:round/>
            <a:headEnd type="none" w="sm" len="sm"/>
            <a:tailEnd type="none" w="sm" len="sm"/>
          </a:ln>
        </p:spPr>
      </p:pic>
      <p:pic>
        <p:nvPicPr>
          <p:cNvPr id="31" name="Google Shape;2378;p82">
            <a:extLst>
              <a:ext uri="{FF2B5EF4-FFF2-40B4-BE49-F238E27FC236}">
                <a16:creationId xmlns:a16="http://schemas.microsoft.com/office/drawing/2014/main" id="{0C113323-622E-087A-C872-021FADC37B36}"/>
              </a:ext>
            </a:extLst>
          </p:cNvPr>
          <p:cNvPicPr preferRelativeResize="0"/>
          <p:nvPr/>
        </p:nvPicPr>
        <p:blipFill rotWithShape="1">
          <a:blip r:embed="rId17" cstate="hqprint">
            <a:alphaModFix/>
            <a:extLst>
              <a:ext uri="{28A0092B-C50C-407E-A947-70E740481C1C}">
                <a14:useLocalDpi xmlns:a14="http://schemas.microsoft.com/office/drawing/2010/main"/>
              </a:ext>
            </a:extLst>
          </a:blip>
          <a:srcRect/>
          <a:stretch/>
        </p:blipFill>
        <p:spPr>
          <a:xfrm>
            <a:off x="1052451" y="1972975"/>
            <a:ext cx="1929174" cy="949524"/>
          </a:xfrm>
          <a:prstGeom prst="rect">
            <a:avLst/>
          </a:prstGeom>
          <a:noFill/>
          <a:ln>
            <a:noFill/>
          </a:ln>
        </p:spPr>
      </p:pic>
      <p:pic>
        <p:nvPicPr>
          <p:cNvPr id="32" name="Google Shape;2379;p82">
            <a:extLst>
              <a:ext uri="{FF2B5EF4-FFF2-40B4-BE49-F238E27FC236}">
                <a16:creationId xmlns:a16="http://schemas.microsoft.com/office/drawing/2014/main" id="{B529F59E-C3EF-7A78-4BF0-374B1B189F45}"/>
              </a:ext>
            </a:extLst>
          </p:cNvPr>
          <p:cNvPicPr preferRelativeResize="0"/>
          <p:nvPr/>
        </p:nvPicPr>
        <p:blipFill rotWithShape="1">
          <a:blip r:embed="rId18" cstate="hqprint">
            <a:alphaModFix/>
            <a:extLst>
              <a:ext uri="{28A0092B-C50C-407E-A947-70E740481C1C}">
                <a14:useLocalDpi xmlns:a14="http://schemas.microsoft.com/office/drawing/2010/main"/>
              </a:ext>
            </a:extLst>
          </a:blip>
          <a:srcRect/>
          <a:stretch/>
        </p:blipFill>
        <p:spPr>
          <a:xfrm>
            <a:off x="9509050" y="4937663"/>
            <a:ext cx="453837" cy="233025"/>
          </a:xfrm>
          <a:prstGeom prst="rect">
            <a:avLst/>
          </a:prstGeom>
          <a:noFill/>
          <a:ln>
            <a:noFill/>
          </a:ln>
        </p:spPr>
      </p:pic>
      <p:sp>
        <p:nvSpPr>
          <p:cNvPr id="33" name="Google Shape;2380;p82">
            <a:extLst>
              <a:ext uri="{FF2B5EF4-FFF2-40B4-BE49-F238E27FC236}">
                <a16:creationId xmlns:a16="http://schemas.microsoft.com/office/drawing/2014/main" id="{A02CABBF-D691-7F10-61EC-FDB1C37AC4A1}"/>
              </a:ext>
            </a:extLst>
          </p:cNvPr>
          <p:cNvSpPr txBox="1"/>
          <p:nvPr/>
        </p:nvSpPr>
        <p:spPr>
          <a:xfrm>
            <a:off x="9795613" y="4869538"/>
            <a:ext cx="12810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a:ln>
                  <a:noFill/>
                </a:ln>
                <a:solidFill>
                  <a:srgbClr val="2775BE"/>
                </a:solidFill>
                <a:effectLst/>
                <a:uLnTx/>
                <a:uFillTx/>
                <a:latin typeface="Arial"/>
                <a:cs typeface="Arial"/>
                <a:sym typeface="Arial"/>
              </a:rPr>
              <a:t>Cloud Platform</a:t>
            </a:r>
            <a:endParaRPr kumimoji="0" sz="1100" b="1" i="0" u="none" strike="noStrike" kern="0" cap="none" spc="0" normalizeH="0" baseline="0" noProof="0">
              <a:ln>
                <a:noFill/>
              </a:ln>
              <a:solidFill>
                <a:srgbClr val="2775BE"/>
              </a:solidFill>
              <a:effectLst/>
              <a:uLnTx/>
              <a:uFillTx/>
              <a:latin typeface="Arial"/>
              <a:cs typeface="Arial"/>
              <a:sym typeface="Arial"/>
            </a:endParaRPr>
          </a:p>
        </p:txBody>
      </p:sp>
      <p:pic>
        <p:nvPicPr>
          <p:cNvPr id="34" name="Google Shape;2381;p82">
            <a:extLst>
              <a:ext uri="{FF2B5EF4-FFF2-40B4-BE49-F238E27FC236}">
                <a16:creationId xmlns:a16="http://schemas.microsoft.com/office/drawing/2014/main" id="{CF679E4B-CE76-AD5F-E5EF-83F789BBA40E}"/>
              </a:ext>
            </a:extLst>
          </p:cNvPr>
          <p:cNvPicPr preferRelativeResize="0"/>
          <p:nvPr/>
        </p:nvPicPr>
        <p:blipFill rotWithShape="1">
          <a:blip r:embed="rId18" cstate="hqprint">
            <a:alphaModFix/>
            <a:extLst>
              <a:ext uri="{28A0092B-C50C-407E-A947-70E740481C1C}">
                <a14:useLocalDpi xmlns:a14="http://schemas.microsoft.com/office/drawing/2010/main"/>
              </a:ext>
            </a:extLst>
          </a:blip>
          <a:srcRect/>
          <a:stretch/>
        </p:blipFill>
        <p:spPr>
          <a:xfrm>
            <a:off x="8655538" y="5215388"/>
            <a:ext cx="453837" cy="233025"/>
          </a:xfrm>
          <a:prstGeom prst="rect">
            <a:avLst/>
          </a:prstGeom>
          <a:noFill/>
          <a:ln>
            <a:noFill/>
          </a:ln>
        </p:spPr>
      </p:pic>
      <p:sp>
        <p:nvSpPr>
          <p:cNvPr id="35" name="Google Shape;2382;p82">
            <a:extLst>
              <a:ext uri="{FF2B5EF4-FFF2-40B4-BE49-F238E27FC236}">
                <a16:creationId xmlns:a16="http://schemas.microsoft.com/office/drawing/2014/main" id="{0FC7B7D7-86BF-7713-C6D4-209FC0295BBF}"/>
              </a:ext>
            </a:extLst>
          </p:cNvPr>
          <p:cNvSpPr txBox="1"/>
          <p:nvPr/>
        </p:nvSpPr>
        <p:spPr>
          <a:xfrm>
            <a:off x="9002675" y="5147263"/>
            <a:ext cx="26511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a:ln>
                  <a:noFill/>
                </a:ln>
                <a:solidFill>
                  <a:srgbClr val="2775BE"/>
                </a:solidFill>
                <a:effectLst/>
                <a:uLnTx/>
                <a:uFillTx/>
                <a:latin typeface="Arial"/>
                <a:cs typeface="Arial"/>
                <a:sym typeface="Arial"/>
              </a:rPr>
              <a:t>Business Technology Platform</a:t>
            </a:r>
            <a:endParaRPr kumimoji="0" sz="1100" b="1" i="0" u="none" strike="noStrike" kern="0" cap="none" spc="0" normalizeH="0" baseline="0" noProof="0">
              <a:ln>
                <a:noFill/>
              </a:ln>
              <a:solidFill>
                <a:srgbClr val="2775BE"/>
              </a:solidFill>
              <a:effectLst/>
              <a:uLnTx/>
              <a:uFillTx/>
              <a:latin typeface="Arial"/>
              <a:cs typeface="Arial"/>
              <a:sym typeface="Arial"/>
            </a:endParaRPr>
          </a:p>
        </p:txBody>
      </p:sp>
      <p:pic>
        <p:nvPicPr>
          <p:cNvPr id="36" name="Google Shape;2383;p82">
            <a:extLst>
              <a:ext uri="{FF2B5EF4-FFF2-40B4-BE49-F238E27FC236}">
                <a16:creationId xmlns:a16="http://schemas.microsoft.com/office/drawing/2014/main" id="{FF7BFE98-2DE1-CCCA-7D71-EB073757FB30}"/>
              </a:ext>
            </a:extLst>
          </p:cNvPr>
          <p:cNvPicPr preferRelativeResize="0"/>
          <p:nvPr/>
        </p:nvPicPr>
        <p:blipFill rotWithShape="1">
          <a:blip r:embed="rId18" cstate="hqprint">
            <a:alphaModFix/>
            <a:extLst>
              <a:ext uri="{28A0092B-C50C-407E-A947-70E740481C1C}">
                <a14:useLocalDpi xmlns:a14="http://schemas.microsoft.com/office/drawing/2010/main"/>
              </a:ext>
            </a:extLst>
          </a:blip>
          <a:srcRect/>
          <a:stretch/>
        </p:blipFill>
        <p:spPr>
          <a:xfrm>
            <a:off x="9328536" y="5799100"/>
            <a:ext cx="453837" cy="233025"/>
          </a:xfrm>
          <a:prstGeom prst="rect">
            <a:avLst/>
          </a:prstGeom>
          <a:noFill/>
          <a:ln>
            <a:noFill/>
          </a:ln>
        </p:spPr>
      </p:pic>
      <p:sp>
        <p:nvSpPr>
          <p:cNvPr id="37" name="Google Shape;2384;p82">
            <a:extLst>
              <a:ext uri="{FF2B5EF4-FFF2-40B4-BE49-F238E27FC236}">
                <a16:creationId xmlns:a16="http://schemas.microsoft.com/office/drawing/2014/main" id="{50DF6FF6-4B10-71DF-49E0-E1C565C365BF}"/>
              </a:ext>
            </a:extLst>
          </p:cNvPr>
          <p:cNvSpPr txBox="1"/>
          <p:nvPr/>
        </p:nvSpPr>
        <p:spPr>
          <a:xfrm>
            <a:off x="9675673" y="5730975"/>
            <a:ext cx="22368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a:ln>
                  <a:noFill/>
                </a:ln>
                <a:solidFill>
                  <a:srgbClr val="2775BE"/>
                </a:solidFill>
                <a:effectLst/>
                <a:uLnTx/>
                <a:uFillTx/>
                <a:latin typeface="Arial"/>
                <a:cs typeface="Arial"/>
                <a:sym typeface="Arial"/>
              </a:rPr>
              <a:t>API Management</a:t>
            </a:r>
            <a:endParaRPr kumimoji="0" sz="1100" b="1" i="0" u="none" strike="noStrike" kern="0" cap="none" spc="0" normalizeH="0" baseline="0" noProof="0">
              <a:ln>
                <a:noFill/>
              </a:ln>
              <a:solidFill>
                <a:srgbClr val="2775BE"/>
              </a:solidFill>
              <a:effectLst/>
              <a:uLnTx/>
              <a:uFillTx/>
              <a:latin typeface="Arial"/>
              <a:cs typeface="Arial"/>
              <a:sym typeface="Arial"/>
            </a:endParaRPr>
          </a:p>
        </p:txBody>
      </p:sp>
      <p:pic>
        <p:nvPicPr>
          <p:cNvPr id="38" name="Google Shape;2385;p82">
            <a:extLst>
              <a:ext uri="{FF2B5EF4-FFF2-40B4-BE49-F238E27FC236}">
                <a16:creationId xmlns:a16="http://schemas.microsoft.com/office/drawing/2014/main" id="{B83A99EC-6E0F-CFC8-C97B-61C288CD35F3}"/>
              </a:ext>
            </a:extLst>
          </p:cNvPr>
          <p:cNvPicPr preferRelativeResize="0"/>
          <p:nvPr/>
        </p:nvPicPr>
        <p:blipFill rotWithShape="1">
          <a:blip r:embed="rId18" cstate="hqprint">
            <a:alphaModFix/>
            <a:extLst>
              <a:ext uri="{28A0092B-C50C-407E-A947-70E740481C1C}">
                <a14:useLocalDpi xmlns:a14="http://schemas.microsoft.com/office/drawing/2010/main"/>
              </a:ext>
            </a:extLst>
          </a:blip>
          <a:srcRect/>
          <a:stretch/>
        </p:blipFill>
        <p:spPr>
          <a:xfrm>
            <a:off x="7659438" y="4919300"/>
            <a:ext cx="453837" cy="233025"/>
          </a:xfrm>
          <a:prstGeom prst="rect">
            <a:avLst/>
          </a:prstGeom>
          <a:noFill/>
          <a:ln>
            <a:noFill/>
          </a:ln>
        </p:spPr>
      </p:pic>
      <p:sp>
        <p:nvSpPr>
          <p:cNvPr id="39" name="Google Shape;2386;p82">
            <a:extLst>
              <a:ext uri="{FF2B5EF4-FFF2-40B4-BE49-F238E27FC236}">
                <a16:creationId xmlns:a16="http://schemas.microsoft.com/office/drawing/2014/main" id="{788EBE41-BE13-2E7A-E9BD-CC3F7E944FC0}"/>
              </a:ext>
            </a:extLst>
          </p:cNvPr>
          <p:cNvSpPr txBox="1"/>
          <p:nvPr/>
        </p:nvSpPr>
        <p:spPr>
          <a:xfrm>
            <a:off x="8006575" y="4851188"/>
            <a:ext cx="15060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a:ln>
                  <a:noFill/>
                </a:ln>
                <a:solidFill>
                  <a:srgbClr val="2775BE"/>
                </a:solidFill>
                <a:effectLst/>
                <a:uLnTx/>
                <a:uFillTx/>
                <a:latin typeface="Arial"/>
                <a:cs typeface="Arial"/>
                <a:sym typeface="Arial"/>
              </a:rPr>
              <a:t>Analytics Cloud</a:t>
            </a:r>
            <a:endParaRPr kumimoji="0" sz="1100" b="1" i="0" u="none" strike="noStrike" kern="0" cap="none" spc="0" normalizeH="0" baseline="0" noProof="0">
              <a:ln>
                <a:noFill/>
              </a:ln>
              <a:solidFill>
                <a:srgbClr val="2775BE"/>
              </a:solidFill>
              <a:effectLst/>
              <a:uLnTx/>
              <a:uFillTx/>
              <a:latin typeface="Arial"/>
              <a:cs typeface="Arial"/>
              <a:sym typeface="Arial"/>
            </a:endParaRPr>
          </a:p>
        </p:txBody>
      </p:sp>
      <p:pic>
        <p:nvPicPr>
          <p:cNvPr id="40" name="Google Shape;2387;p82">
            <a:extLst>
              <a:ext uri="{FF2B5EF4-FFF2-40B4-BE49-F238E27FC236}">
                <a16:creationId xmlns:a16="http://schemas.microsoft.com/office/drawing/2014/main" id="{4CD73C64-8813-4F60-B9A0-630B9C4A9FB8}"/>
              </a:ext>
            </a:extLst>
          </p:cNvPr>
          <p:cNvPicPr preferRelativeResize="0"/>
          <p:nvPr/>
        </p:nvPicPr>
        <p:blipFill rotWithShape="1">
          <a:blip r:embed="rId19" cstate="hqprint">
            <a:alphaModFix/>
            <a:extLst>
              <a:ext uri="{28A0092B-C50C-407E-A947-70E740481C1C}">
                <a14:useLocalDpi xmlns:a14="http://schemas.microsoft.com/office/drawing/2010/main"/>
              </a:ext>
            </a:extLst>
          </a:blip>
          <a:srcRect/>
          <a:stretch/>
        </p:blipFill>
        <p:spPr>
          <a:xfrm>
            <a:off x="5275088" y="4935038"/>
            <a:ext cx="413316" cy="212225"/>
          </a:xfrm>
          <a:prstGeom prst="rect">
            <a:avLst/>
          </a:prstGeom>
          <a:noFill/>
          <a:ln>
            <a:noFill/>
          </a:ln>
        </p:spPr>
      </p:pic>
      <p:sp>
        <p:nvSpPr>
          <p:cNvPr id="41" name="Google Shape;2388;p82">
            <a:extLst>
              <a:ext uri="{FF2B5EF4-FFF2-40B4-BE49-F238E27FC236}">
                <a16:creationId xmlns:a16="http://schemas.microsoft.com/office/drawing/2014/main" id="{5ABE0A92-EC82-8F62-7DB6-429B41CE9DED}"/>
              </a:ext>
            </a:extLst>
          </p:cNvPr>
          <p:cNvSpPr txBox="1"/>
          <p:nvPr/>
        </p:nvSpPr>
        <p:spPr>
          <a:xfrm>
            <a:off x="5597650" y="4864149"/>
            <a:ext cx="15060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a:ln>
                  <a:noFill/>
                </a:ln>
                <a:solidFill>
                  <a:srgbClr val="2775BE"/>
                </a:solidFill>
                <a:effectLst/>
                <a:uLnTx/>
                <a:uFillTx/>
                <a:latin typeface="Arial"/>
                <a:cs typeface="Arial"/>
                <a:sym typeface="Arial"/>
              </a:rPr>
              <a:t>Employee Portal</a:t>
            </a:r>
            <a:endParaRPr kumimoji="0" sz="1100" b="1" i="0" u="none" strike="noStrike" kern="0" cap="none" spc="0" normalizeH="0" baseline="0" noProof="0">
              <a:ln>
                <a:noFill/>
              </a:ln>
              <a:solidFill>
                <a:srgbClr val="2775BE"/>
              </a:solidFill>
              <a:effectLst/>
              <a:uLnTx/>
              <a:uFillTx/>
              <a:latin typeface="Arial"/>
              <a:cs typeface="Arial"/>
              <a:sym typeface="Arial"/>
            </a:endParaRPr>
          </a:p>
        </p:txBody>
      </p:sp>
      <p:pic>
        <p:nvPicPr>
          <p:cNvPr id="42" name="Google Shape;2389;p82">
            <a:extLst>
              <a:ext uri="{FF2B5EF4-FFF2-40B4-BE49-F238E27FC236}">
                <a16:creationId xmlns:a16="http://schemas.microsoft.com/office/drawing/2014/main" id="{F181777C-2349-C108-484A-F8B602F9B236}"/>
              </a:ext>
            </a:extLst>
          </p:cNvPr>
          <p:cNvPicPr preferRelativeResize="0"/>
          <p:nvPr/>
        </p:nvPicPr>
        <p:blipFill rotWithShape="1">
          <a:blip r:embed="rId19" cstate="hqprint">
            <a:alphaModFix/>
            <a:extLst>
              <a:ext uri="{28A0092B-C50C-407E-A947-70E740481C1C}">
                <a14:useLocalDpi xmlns:a14="http://schemas.microsoft.com/office/drawing/2010/main"/>
              </a:ext>
            </a:extLst>
          </a:blip>
          <a:srcRect/>
          <a:stretch/>
        </p:blipFill>
        <p:spPr>
          <a:xfrm>
            <a:off x="5351288" y="5773238"/>
            <a:ext cx="413316" cy="212225"/>
          </a:xfrm>
          <a:prstGeom prst="rect">
            <a:avLst/>
          </a:prstGeom>
          <a:noFill/>
          <a:ln>
            <a:noFill/>
          </a:ln>
        </p:spPr>
      </p:pic>
      <p:sp>
        <p:nvSpPr>
          <p:cNvPr id="43" name="Google Shape;2390;p82">
            <a:extLst>
              <a:ext uri="{FF2B5EF4-FFF2-40B4-BE49-F238E27FC236}">
                <a16:creationId xmlns:a16="http://schemas.microsoft.com/office/drawing/2014/main" id="{A78ACE06-010F-297C-9305-7C416755B230}"/>
              </a:ext>
            </a:extLst>
          </p:cNvPr>
          <p:cNvSpPr txBox="1"/>
          <p:nvPr/>
        </p:nvSpPr>
        <p:spPr>
          <a:xfrm>
            <a:off x="5673850" y="5702349"/>
            <a:ext cx="15060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a:ln>
                  <a:noFill/>
                </a:ln>
                <a:solidFill>
                  <a:srgbClr val="2775BE"/>
                </a:solidFill>
                <a:effectLst/>
                <a:uLnTx/>
                <a:uFillTx/>
                <a:latin typeface="Arial"/>
                <a:cs typeface="Arial"/>
                <a:sym typeface="Arial"/>
              </a:rPr>
              <a:t>Data Services</a:t>
            </a:r>
            <a:endParaRPr kumimoji="0" sz="1100" b="1" i="0" u="none" strike="noStrike" kern="0" cap="none" spc="0" normalizeH="0" baseline="0" noProof="0">
              <a:ln>
                <a:noFill/>
              </a:ln>
              <a:solidFill>
                <a:srgbClr val="2775BE"/>
              </a:solidFill>
              <a:effectLst/>
              <a:uLnTx/>
              <a:uFillTx/>
              <a:latin typeface="Arial"/>
              <a:cs typeface="Arial"/>
              <a:sym typeface="Arial"/>
            </a:endParaRPr>
          </a:p>
        </p:txBody>
      </p:sp>
      <p:pic>
        <p:nvPicPr>
          <p:cNvPr id="44" name="Google Shape;2370;p82">
            <a:extLst>
              <a:ext uri="{FF2B5EF4-FFF2-40B4-BE49-F238E27FC236}">
                <a16:creationId xmlns:a16="http://schemas.microsoft.com/office/drawing/2014/main" id="{D45661CC-8CB4-249B-5369-ECDA6BB19B93}"/>
              </a:ext>
            </a:extLst>
          </p:cNvPr>
          <p:cNvPicPr preferRelativeResize="0"/>
          <p:nvPr/>
        </p:nvPicPr>
        <p:blipFill rotWithShape="1">
          <a:blip r:embed="rId20" cstate="hqprint">
            <a:alphaModFix/>
            <a:extLst>
              <a:ext uri="{28A0092B-C50C-407E-A947-70E740481C1C}">
                <a14:useLocalDpi xmlns:a14="http://schemas.microsoft.com/office/drawing/2010/main"/>
              </a:ext>
            </a:extLst>
          </a:blip>
          <a:srcRect/>
          <a:stretch/>
        </p:blipFill>
        <p:spPr>
          <a:xfrm>
            <a:off x="5577557" y="2877325"/>
            <a:ext cx="1053575" cy="357625"/>
          </a:xfrm>
          <a:prstGeom prst="rect">
            <a:avLst/>
          </a:prstGeom>
          <a:noFill/>
          <a:ln>
            <a:noFill/>
          </a:ln>
        </p:spPr>
      </p:pic>
      <p:sp>
        <p:nvSpPr>
          <p:cNvPr id="45" name="Google Shape;2375;p82">
            <a:extLst>
              <a:ext uri="{FF2B5EF4-FFF2-40B4-BE49-F238E27FC236}">
                <a16:creationId xmlns:a16="http://schemas.microsoft.com/office/drawing/2014/main" id="{D59A9FDD-7222-FD2C-AEF9-4B85F54DF3A0}"/>
              </a:ext>
            </a:extLst>
          </p:cNvPr>
          <p:cNvSpPr txBox="1"/>
          <p:nvPr/>
        </p:nvSpPr>
        <p:spPr>
          <a:xfrm>
            <a:off x="6717475" y="1106025"/>
            <a:ext cx="2052000" cy="785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0" i="0" u="none" strike="noStrike" kern="0" cap="none" spc="0" normalizeH="0" baseline="0" noProof="0">
                <a:ln>
                  <a:noFill/>
                </a:ln>
                <a:solidFill>
                  <a:srgbClr val="000000"/>
                </a:solidFill>
                <a:effectLst/>
                <a:uLnTx/>
                <a:uFillTx/>
                <a:latin typeface="Arial"/>
                <a:cs typeface="Arial"/>
                <a:sym typeface="Arial"/>
              </a:rPr>
              <a:t>Splunk ITSI  </a:t>
            </a:r>
            <a:endParaRPr kumimoji="0" sz="13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0" i="0" u="none" strike="noStrike" kern="0" cap="none" spc="0" normalizeH="0" baseline="0" noProof="0">
                <a:ln>
                  <a:noFill/>
                </a:ln>
                <a:solidFill>
                  <a:srgbClr val="000000"/>
                </a:solidFill>
                <a:effectLst/>
                <a:uLnTx/>
                <a:uFillTx/>
                <a:latin typeface="Arial"/>
                <a:cs typeface="Arial"/>
                <a:sym typeface="Arial"/>
              </a:rPr>
              <a:t>+ Splunk Service Intelligence for SAP</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391;p82">
            <a:extLst>
              <a:ext uri="{FF2B5EF4-FFF2-40B4-BE49-F238E27FC236}">
                <a16:creationId xmlns:a16="http://schemas.microsoft.com/office/drawing/2014/main" id="{73E1F4C8-4F56-9DEE-B6CF-3ECA243CE4C5}"/>
              </a:ext>
            </a:extLst>
          </p:cNvPr>
          <p:cNvSpPr txBox="1"/>
          <p:nvPr/>
        </p:nvSpPr>
        <p:spPr>
          <a:xfrm>
            <a:off x="7559613" y="2270513"/>
            <a:ext cx="1554300" cy="585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0" i="0" u="none" strike="noStrike" kern="0" cap="none" spc="0" normalizeH="0" baseline="0" noProof="0">
                <a:ln>
                  <a:noFill/>
                </a:ln>
                <a:solidFill>
                  <a:srgbClr val="000000"/>
                </a:solidFill>
                <a:effectLst/>
                <a:uLnTx/>
                <a:uFillTx/>
                <a:latin typeface="Arial"/>
                <a:cs typeface="Arial"/>
                <a:sym typeface="Arial"/>
              </a:rPr>
              <a:t>Splunk Enterprise Security</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cxnSp>
        <p:nvCxnSpPr>
          <p:cNvPr id="47" name="Google Shape;2392;p82">
            <a:extLst>
              <a:ext uri="{FF2B5EF4-FFF2-40B4-BE49-F238E27FC236}">
                <a16:creationId xmlns:a16="http://schemas.microsoft.com/office/drawing/2014/main" id="{BA9BBD2A-CF8E-8EC9-D1BE-326C5150D326}"/>
              </a:ext>
            </a:extLst>
          </p:cNvPr>
          <p:cNvCxnSpPr>
            <a:stCxn id="44" idx="0"/>
            <a:endCxn id="46" idx="1"/>
          </p:cNvCxnSpPr>
          <p:nvPr/>
        </p:nvCxnSpPr>
        <p:spPr>
          <a:xfrm rot="-5400000">
            <a:off x="6674794" y="1992475"/>
            <a:ext cx="314400" cy="1455300"/>
          </a:xfrm>
          <a:prstGeom prst="curvedConnector2">
            <a:avLst/>
          </a:prstGeom>
          <a:noFill/>
          <a:ln w="19050" cap="flat" cmpd="sng">
            <a:solidFill>
              <a:srgbClr val="7F7F7F"/>
            </a:solidFill>
            <a:prstDash val="solid"/>
            <a:round/>
            <a:headEnd type="none" w="sm" len="sm"/>
            <a:tailEnd type="triangle" w="med" len="med"/>
          </a:ln>
        </p:spPr>
      </p:cxnSp>
      <p:pic>
        <p:nvPicPr>
          <p:cNvPr id="48" name="Google Shape;2393;p82">
            <a:extLst>
              <a:ext uri="{FF2B5EF4-FFF2-40B4-BE49-F238E27FC236}">
                <a16:creationId xmlns:a16="http://schemas.microsoft.com/office/drawing/2014/main" id="{78512779-500F-3244-8307-10DA1331694B}"/>
              </a:ext>
            </a:extLst>
          </p:cNvPr>
          <p:cNvPicPr preferRelativeResize="0"/>
          <p:nvPr/>
        </p:nvPicPr>
        <p:blipFill rotWithShape="1">
          <a:blip r:embed="rId21" cstate="hqprint">
            <a:alphaModFix/>
            <a:extLst>
              <a:ext uri="{28A0092B-C50C-407E-A947-70E740481C1C}">
                <a14:useLocalDpi xmlns:a14="http://schemas.microsoft.com/office/drawing/2010/main"/>
              </a:ext>
            </a:extLst>
          </a:blip>
          <a:srcRect/>
          <a:stretch/>
        </p:blipFill>
        <p:spPr>
          <a:xfrm>
            <a:off x="8734888" y="2590288"/>
            <a:ext cx="1888026" cy="1183480"/>
          </a:xfrm>
          <a:prstGeom prst="rect">
            <a:avLst/>
          </a:prstGeom>
          <a:noFill/>
          <a:ln>
            <a:noFill/>
          </a:ln>
        </p:spPr>
      </p:pic>
      <p:pic>
        <p:nvPicPr>
          <p:cNvPr id="49" name="Google Shape;2394;p82">
            <a:extLst>
              <a:ext uri="{FF2B5EF4-FFF2-40B4-BE49-F238E27FC236}">
                <a16:creationId xmlns:a16="http://schemas.microsoft.com/office/drawing/2014/main" id="{7D43FDCD-4E7A-22D7-70EF-5104E8B2A629}"/>
              </a:ext>
            </a:extLst>
          </p:cNvPr>
          <p:cNvPicPr preferRelativeResize="0"/>
          <p:nvPr/>
        </p:nvPicPr>
        <p:blipFill rotWithShape="1">
          <a:blip r:embed="rId22" cstate="hqprint">
            <a:alphaModFix/>
            <a:extLst>
              <a:ext uri="{28A0092B-C50C-407E-A947-70E740481C1C}">
                <a14:useLocalDpi xmlns:a14="http://schemas.microsoft.com/office/drawing/2010/main"/>
              </a:ext>
            </a:extLst>
          </a:blip>
          <a:srcRect/>
          <a:stretch/>
        </p:blipFill>
        <p:spPr>
          <a:xfrm>
            <a:off x="1312300" y="2097125"/>
            <a:ext cx="2161495" cy="1048198"/>
          </a:xfrm>
          <a:prstGeom prst="rect">
            <a:avLst/>
          </a:prstGeom>
          <a:noFill/>
          <a:ln>
            <a:noFill/>
          </a:ln>
        </p:spPr>
      </p:pic>
      <p:sp>
        <p:nvSpPr>
          <p:cNvPr id="50" name="Google Shape;2395;p82">
            <a:extLst>
              <a:ext uri="{FF2B5EF4-FFF2-40B4-BE49-F238E27FC236}">
                <a16:creationId xmlns:a16="http://schemas.microsoft.com/office/drawing/2014/main" id="{3053FB33-715B-78B4-0D69-12D43B540576}"/>
              </a:ext>
            </a:extLst>
          </p:cNvPr>
          <p:cNvSpPr txBox="1"/>
          <p:nvPr/>
        </p:nvSpPr>
        <p:spPr>
          <a:xfrm>
            <a:off x="7179838" y="5149100"/>
            <a:ext cx="10953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dirty="0">
                <a:ln>
                  <a:noFill/>
                </a:ln>
                <a:solidFill>
                  <a:srgbClr val="2775BE"/>
                </a:solidFill>
                <a:effectLst/>
                <a:uLnTx/>
                <a:uFillTx/>
                <a:latin typeface="Arial"/>
                <a:cs typeface="Arial"/>
                <a:sym typeface="Arial"/>
              </a:rPr>
              <a:t>SAP Concur</a:t>
            </a:r>
            <a:endParaRPr kumimoji="0" sz="1100" b="1" i="0" u="none" strike="noStrike" kern="0" cap="none" spc="0" normalizeH="0" baseline="0" noProof="0" dirty="0">
              <a:ln>
                <a:noFill/>
              </a:ln>
              <a:solidFill>
                <a:srgbClr val="2775BE"/>
              </a:solidFill>
              <a:effectLst/>
              <a:uLnTx/>
              <a:uFillTx/>
              <a:latin typeface="Arial"/>
              <a:cs typeface="Arial"/>
              <a:sym typeface="Arial"/>
            </a:endParaRPr>
          </a:p>
        </p:txBody>
      </p:sp>
      <p:pic>
        <p:nvPicPr>
          <p:cNvPr id="51" name="Google Shape;2396;p82">
            <a:extLst>
              <a:ext uri="{FF2B5EF4-FFF2-40B4-BE49-F238E27FC236}">
                <a16:creationId xmlns:a16="http://schemas.microsoft.com/office/drawing/2014/main" id="{DF433429-79A9-5102-7318-4C9188EF6BAB}"/>
              </a:ext>
            </a:extLst>
          </p:cNvPr>
          <p:cNvPicPr preferRelativeResize="0"/>
          <p:nvPr/>
        </p:nvPicPr>
        <p:blipFill rotWithShape="1">
          <a:blip r:embed="rId18" cstate="hqprint">
            <a:alphaModFix/>
            <a:extLst>
              <a:ext uri="{28A0092B-C50C-407E-A947-70E740481C1C}">
                <a14:useLocalDpi xmlns:a14="http://schemas.microsoft.com/office/drawing/2010/main"/>
              </a:ext>
            </a:extLst>
          </a:blip>
          <a:srcRect/>
          <a:stretch/>
        </p:blipFill>
        <p:spPr>
          <a:xfrm>
            <a:off x="4071775" y="4891800"/>
            <a:ext cx="453837" cy="233025"/>
          </a:xfrm>
          <a:prstGeom prst="rect">
            <a:avLst/>
          </a:prstGeom>
          <a:noFill/>
          <a:ln>
            <a:noFill/>
          </a:ln>
        </p:spPr>
      </p:pic>
      <p:sp>
        <p:nvSpPr>
          <p:cNvPr id="52" name="Google Shape;2397;p82">
            <a:extLst>
              <a:ext uri="{FF2B5EF4-FFF2-40B4-BE49-F238E27FC236}">
                <a16:creationId xmlns:a16="http://schemas.microsoft.com/office/drawing/2014/main" id="{E705FFDC-593D-EF88-5BDD-96CC3394C652}"/>
              </a:ext>
            </a:extLst>
          </p:cNvPr>
          <p:cNvSpPr txBox="1"/>
          <p:nvPr/>
        </p:nvSpPr>
        <p:spPr>
          <a:xfrm>
            <a:off x="3856150" y="5037725"/>
            <a:ext cx="9027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a:ln>
                  <a:noFill/>
                </a:ln>
                <a:solidFill>
                  <a:srgbClr val="2775BE"/>
                </a:solidFill>
                <a:effectLst/>
                <a:uLnTx/>
                <a:uFillTx/>
                <a:latin typeface="Arial"/>
                <a:cs typeface="Arial"/>
                <a:sym typeface="Arial"/>
              </a:rPr>
              <a:t>BW/HANA</a:t>
            </a:r>
            <a:endParaRPr kumimoji="0" sz="1100" b="1" i="0" u="none" strike="noStrike" kern="0" cap="none" spc="0" normalizeH="0" baseline="0" noProof="0">
              <a:ln>
                <a:noFill/>
              </a:ln>
              <a:solidFill>
                <a:srgbClr val="2775BE"/>
              </a:solidFill>
              <a:effectLst/>
              <a:uLnTx/>
              <a:uFillTx/>
              <a:latin typeface="Arial"/>
              <a:cs typeface="Arial"/>
              <a:sym typeface="Arial"/>
            </a:endParaRPr>
          </a:p>
        </p:txBody>
      </p:sp>
      <p:sp>
        <p:nvSpPr>
          <p:cNvPr id="53" name="Google Shape;2399;p82">
            <a:extLst>
              <a:ext uri="{FF2B5EF4-FFF2-40B4-BE49-F238E27FC236}">
                <a16:creationId xmlns:a16="http://schemas.microsoft.com/office/drawing/2014/main" id="{E2E0B34C-FDE1-FE9C-9AE3-BE6B61E95D76}"/>
              </a:ext>
            </a:extLst>
          </p:cNvPr>
          <p:cNvSpPr txBox="1"/>
          <p:nvPr/>
        </p:nvSpPr>
        <p:spPr>
          <a:xfrm>
            <a:off x="7896648" y="5738498"/>
            <a:ext cx="9906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a:ln>
                  <a:noFill/>
                </a:ln>
                <a:solidFill>
                  <a:srgbClr val="2775BE"/>
                </a:solidFill>
                <a:effectLst/>
                <a:uLnTx/>
                <a:uFillTx/>
                <a:latin typeface="Arial"/>
                <a:cs typeface="Arial"/>
                <a:sym typeface="Arial"/>
              </a:rPr>
              <a:t>SAP Ariba</a:t>
            </a:r>
            <a:endParaRPr kumimoji="0" sz="1100" b="1" i="0" u="none" strike="noStrike" kern="0" cap="none" spc="0" normalizeH="0" baseline="0" noProof="0">
              <a:ln>
                <a:noFill/>
              </a:ln>
              <a:solidFill>
                <a:srgbClr val="2775BE"/>
              </a:solidFill>
              <a:effectLst/>
              <a:uLnTx/>
              <a:uFillTx/>
              <a:latin typeface="Arial"/>
              <a:cs typeface="Arial"/>
              <a:sym typeface="Arial"/>
            </a:endParaRPr>
          </a:p>
        </p:txBody>
      </p:sp>
      <p:pic>
        <p:nvPicPr>
          <p:cNvPr id="54" name="Google Shape;2401;p82">
            <a:extLst>
              <a:ext uri="{FF2B5EF4-FFF2-40B4-BE49-F238E27FC236}">
                <a16:creationId xmlns:a16="http://schemas.microsoft.com/office/drawing/2014/main" id="{3B15DE8E-C26A-52AB-9E7F-7A0315604238}"/>
              </a:ext>
            </a:extLst>
          </p:cNvPr>
          <p:cNvPicPr preferRelativeResize="0"/>
          <p:nvPr/>
        </p:nvPicPr>
        <p:blipFill rotWithShape="1">
          <a:blip r:embed="rId23" cstate="hqprint">
            <a:alphaModFix/>
            <a:extLst>
              <a:ext uri="{28A0092B-C50C-407E-A947-70E740481C1C}">
                <a14:useLocalDpi xmlns:a14="http://schemas.microsoft.com/office/drawing/2010/main"/>
              </a:ext>
            </a:extLst>
          </a:blip>
          <a:srcRect/>
          <a:stretch/>
        </p:blipFill>
        <p:spPr>
          <a:xfrm>
            <a:off x="8368373" y="978003"/>
            <a:ext cx="1832827" cy="949526"/>
          </a:xfrm>
          <a:prstGeom prst="rect">
            <a:avLst/>
          </a:prstGeom>
          <a:noFill/>
          <a:ln>
            <a:noFill/>
          </a:ln>
        </p:spPr>
      </p:pic>
      <p:pic>
        <p:nvPicPr>
          <p:cNvPr id="55" name="Google Shape;2402;p82">
            <a:extLst>
              <a:ext uri="{FF2B5EF4-FFF2-40B4-BE49-F238E27FC236}">
                <a16:creationId xmlns:a16="http://schemas.microsoft.com/office/drawing/2014/main" id="{AA2C504A-EFE0-E8AA-0BD6-FDC616484B74}"/>
              </a:ext>
            </a:extLst>
          </p:cNvPr>
          <p:cNvPicPr preferRelativeResize="0"/>
          <p:nvPr/>
        </p:nvPicPr>
        <p:blipFill>
          <a:blip r:embed="rId24" cstate="hqprint">
            <a:alphaModFix/>
            <a:extLst>
              <a:ext uri="{28A0092B-C50C-407E-A947-70E740481C1C}">
                <a14:useLocalDpi xmlns:a14="http://schemas.microsoft.com/office/drawing/2010/main"/>
              </a:ext>
            </a:extLst>
          </a:blip>
          <a:stretch>
            <a:fillRect/>
          </a:stretch>
        </p:blipFill>
        <p:spPr>
          <a:xfrm>
            <a:off x="8785150" y="1333510"/>
            <a:ext cx="1872000" cy="986273"/>
          </a:xfrm>
          <a:prstGeom prst="rect">
            <a:avLst/>
          </a:prstGeom>
          <a:noFill/>
          <a:ln w="9525" cap="flat" cmpd="sng">
            <a:solidFill>
              <a:srgbClr val="E6E6E6"/>
            </a:solidFill>
            <a:prstDash val="solid"/>
            <a:round/>
            <a:headEnd type="none" w="sm" len="sm"/>
            <a:tailEnd type="none" w="sm" len="sm"/>
          </a:ln>
        </p:spPr>
      </p:pic>
      <p:sp>
        <p:nvSpPr>
          <p:cNvPr id="56" name="Google Shape;2403;p82">
            <a:extLst>
              <a:ext uri="{FF2B5EF4-FFF2-40B4-BE49-F238E27FC236}">
                <a16:creationId xmlns:a16="http://schemas.microsoft.com/office/drawing/2014/main" id="{BEEDF5A2-E3D1-F215-242E-99583C6A8CA9}"/>
              </a:ext>
            </a:extLst>
          </p:cNvPr>
          <p:cNvSpPr txBox="1"/>
          <p:nvPr/>
        </p:nvSpPr>
        <p:spPr>
          <a:xfrm>
            <a:off x="1503250" y="3104150"/>
            <a:ext cx="1719000" cy="6771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1600" b="1" i="0" u="none" strike="noStrike" kern="0" cap="none" spc="0" normalizeH="0" baseline="0" noProof="0">
                <a:ln>
                  <a:noFill/>
                </a:ln>
                <a:solidFill>
                  <a:srgbClr val="EC008C"/>
                </a:solidFill>
                <a:effectLst/>
                <a:uLnTx/>
                <a:uFillTx/>
                <a:latin typeface="Arial"/>
                <a:ea typeface="Arial"/>
                <a:cs typeface="Arial"/>
                <a:sym typeface="Arial"/>
              </a:rPr>
              <a:t>1,037</a:t>
            </a:r>
            <a:r>
              <a:rPr kumimoji="0" lang="en-US" sz="1600" b="0" i="0" u="none" strike="noStrike" kern="0" cap="none" spc="0" normalizeH="0" baseline="0" noProof="0">
                <a:ln>
                  <a:noFill/>
                </a:ln>
                <a:solidFill>
                  <a:srgbClr val="EC008C"/>
                </a:solidFill>
                <a:effectLst/>
                <a:uLnTx/>
                <a:uFillTx/>
                <a:latin typeface="Arial"/>
                <a:cs typeface="Arial"/>
                <a:sym typeface="Arial"/>
              </a:rPr>
              <a:t> ootb SAP Use Cases</a:t>
            </a:r>
            <a:endParaRPr kumimoji="0" sz="1600" b="0" i="0" u="none" strike="noStrike" kern="0" cap="none" spc="0" normalizeH="0" baseline="0" noProof="0">
              <a:ln>
                <a:noFill/>
              </a:ln>
              <a:solidFill>
                <a:srgbClr val="EC008C"/>
              </a:solidFill>
              <a:effectLst/>
              <a:uLnTx/>
              <a:uFillTx/>
              <a:latin typeface="Arial"/>
              <a:cs typeface="Arial"/>
              <a:sym typeface="Arial"/>
            </a:endParaRPr>
          </a:p>
        </p:txBody>
      </p:sp>
      <p:sp>
        <p:nvSpPr>
          <p:cNvPr id="57" name="Google Shape;2404;p82">
            <a:extLst>
              <a:ext uri="{FF2B5EF4-FFF2-40B4-BE49-F238E27FC236}">
                <a16:creationId xmlns:a16="http://schemas.microsoft.com/office/drawing/2014/main" id="{8774FFB5-FE32-09CB-7D32-24F94CFB85CF}"/>
              </a:ext>
            </a:extLst>
          </p:cNvPr>
          <p:cNvSpPr txBox="1"/>
          <p:nvPr/>
        </p:nvSpPr>
        <p:spPr>
          <a:xfrm>
            <a:off x="10596625" y="938700"/>
            <a:ext cx="1450800" cy="1169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1600" b="1" i="0" u="none" strike="noStrike" kern="0" cap="none" spc="0" normalizeH="0" baseline="0" noProof="0">
                <a:ln>
                  <a:noFill/>
                </a:ln>
                <a:solidFill>
                  <a:srgbClr val="EC008C"/>
                </a:solidFill>
                <a:effectLst/>
                <a:uLnTx/>
                <a:uFillTx/>
                <a:latin typeface="Arial"/>
                <a:cs typeface="Arial"/>
                <a:sym typeface="Arial"/>
              </a:rPr>
              <a:t>546</a:t>
            </a:r>
            <a:r>
              <a:rPr kumimoji="0" lang="en-US" sz="1600" b="1" i="0" u="none" strike="noStrike" kern="0" cap="none" spc="0" normalizeH="0" baseline="0" noProof="0">
                <a:ln>
                  <a:noFill/>
                </a:ln>
                <a:solidFill>
                  <a:srgbClr val="EC008C"/>
                </a:solidFill>
                <a:effectLst/>
                <a:uLnTx/>
                <a:uFillTx/>
                <a:latin typeface="Arial"/>
                <a:ea typeface="Arial"/>
                <a:cs typeface="Arial"/>
                <a:sym typeface="Arial"/>
              </a:rPr>
              <a:t> </a:t>
            </a:r>
            <a:r>
              <a:rPr kumimoji="0" lang="en-US" sz="1600" b="0" i="0" u="none" strike="noStrike" kern="0" cap="none" spc="0" normalizeH="0" baseline="0" noProof="0">
                <a:ln>
                  <a:noFill/>
                </a:ln>
                <a:solidFill>
                  <a:srgbClr val="EC008C"/>
                </a:solidFill>
                <a:effectLst/>
                <a:uLnTx/>
                <a:uFillTx/>
                <a:latin typeface="Arial"/>
                <a:cs typeface="Arial"/>
                <a:sym typeface="Arial"/>
              </a:rPr>
              <a:t>ootb SAP Adaptive Threshold KPIs</a:t>
            </a:r>
            <a:endParaRPr kumimoji="0" sz="1600" b="0" i="0" u="none" strike="noStrike" kern="0" cap="none" spc="0" normalizeH="0" baseline="0" noProof="0">
              <a:ln>
                <a:noFill/>
              </a:ln>
              <a:solidFill>
                <a:srgbClr val="EC008C"/>
              </a:solidFill>
              <a:effectLst/>
              <a:uLnTx/>
              <a:uFillTx/>
              <a:latin typeface="Arial"/>
              <a:cs typeface="Arial"/>
              <a:sym typeface="Arial"/>
            </a:endParaRPr>
          </a:p>
        </p:txBody>
      </p:sp>
      <p:sp>
        <p:nvSpPr>
          <p:cNvPr id="58" name="Google Shape;2405;p82">
            <a:extLst>
              <a:ext uri="{FF2B5EF4-FFF2-40B4-BE49-F238E27FC236}">
                <a16:creationId xmlns:a16="http://schemas.microsoft.com/office/drawing/2014/main" id="{95591F76-10BC-9BBB-ED36-4DF5CBEC92E4}"/>
              </a:ext>
            </a:extLst>
          </p:cNvPr>
          <p:cNvSpPr txBox="1"/>
          <p:nvPr/>
        </p:nvSpPr>
        <p:spPr>
          <a:xfrm>
            <a:off x="10569200" y="2560788"/>
            <a:ext cx="1554300" cy="1169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1600" b="1" i="0" u="none" strike="noStrike" kern="0" cap="none" spc="0" normalizeH="0" baseline="0" noProof="0">
                <a:ln>
                  <a:noFill/>
                </a:ln>
                <a:solidFill>
                  <a:srgbClr val="EC008C"/>
                </a:solidFill>
                <a:effectLst/>
                <a:uLnTx/>
                <a:uFillTx/>
                <a:latin typeface="Arial"/>
                <a:ea typeface="Arial"/>
                <a:cs typeface="Arial"/>
                <a:sym typeface="Arial"/>
              </a:rPr>
              <a:t>23 </a:t>
            </a:r>
            <a:r>
              <a:rPr kumimoji="0" lang="en-US" sz="1600" b="0" i="0" u="none" strike="noStrike" kern="0" cap="none" spc="0" normalizeH="0" baseline="0" noProof="0">
                <a:ln>
                  <a:noFill/>
                </a:ln>
                <a:solidFill>
                  <a:srgbClr val="EC008C"/>
                </a:solidFill>
                <a:effectLst/>
                <a:uLnTx/>
                <a:uFillTx/>
                <a:latin typeface="Arial"/>
                <a:cs typeface="Arial"/>
                <a:sym typeface="Arial"/>
              </a:rPr>
              <a:t>ootb SAP Notable Event Correlation Searches</a:t>
            </a:r>
            <a:endParaRPr kumimoji="0" sz="1600" b="0" i="0" u="none" strike="noStrike" kern="0" cap="none" spc="0" normalizeH="0" baseline="0" noProof="0">
              <a:ln>
                <a:noFill/>
              </a:ln>
              <a:solidFill>
                <a:srgbClr val="EC008C"/>
              </a:solidFill>
              <a:effectLst/>
              <a:uLnTx/>
              <a:uFillTx/>
              <a:latin typeface="Arial"/>
              <a:cs typeface="Arial"/>
              <a:sym typeface="Arial"/>
            </a:endParaRPr>
          </a:p>
        </p:txBody>
      </p:sp>
      <p:pic>
        <p:nvPicPr>
          <p:cNvPr id="59" name="Picture 2">
            <a:extLst>
              <a:ext uri="{FF2B5EF4-FFF2-40B4-BE49-F238E27FC236}">
                <a16:creationId xmlns:a16="http://schemas.microsoft.com/office/drawing/2014/main" id="{7FADFDBB-67CF-6404-CAD7-18CB36449C50}"/>
              </a:ext>
            </a:extLst>
          </p:cNvPr>
          <p:cNvPicPr>
            <a:picLocks noChangeAspect="1" noChangeArrowheads="1"/>
          </p:cNvPicPr>
          <p:nvPr/>
        </p:nvPicPr>
        <p:blipFill rotWithShape="1">
          <a:blip r:embed="rId25" cstate="hqprint">
            <a:extLst>
              <a:ext uri="{28A0092B-C50C-407E-A947-70E740481C1C}">
                <a14:useLocalDpi xmlns:a14="http://schemas.microsoft.com/office/drawing/2010/main"/>
              </a:ext>
            </a:extLst>
          </a:blip>
          <a:srcRect/>
          <a:stretch/>
        </p:blipFill>
        <p:spPr bwMode="auto">
          <a:xfrm>
            <a:off x="11200706" y="5092557"/>
            <a:ext cx="561392" cy="49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519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5BDA-13ED-8A4F-A464-7D7BA3513430}"/>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Splunk Service Intelligence for SAP</a:t>
            </a:r>
          </a:p>
          <a:p>
            <a:endParaRPr lang="en-US" sz="2400" dirty="0">
              <a:solidFill>
                <a:srgbClr val="FF4E00"/>
              </a:solidFill>
              <a:latin typeface="Arial" panose="020B0604020202020204" pitchFamily="34" charset="0"/>
              <a:cs typeface="Arial" panose="020B0604020202020204" pitchFamily="34" charset="0"/>
            </a:endParaRPr>
          </a:p>
          <a:p>
            <a:endParaRPr lang="en-US" sz="2400" dirty="0">
              <a:solidFill>
                <a:srgbClr val="FF4E00"/>
              </a:solidFill>
              <a:latin typeface="Arial" panose="020B0604020202020204" pitchFamily="34" charset="0"/>
              <a:cs typeface="Arial" panose="020B0604020202020204" pitchFamily="34" charset="0"/>
            </a:endParaRPr>
          </a:p>
        </p:txBody>
      </p:sp>
      <p:sp>
        <p:nvSpPr>
          <p:cNvPr id="3" name="Google Shape;1845;p170">
            <a:extLst>
              <a:ext uri="{FF2B5EF4-FFF2-40B4-BE49-F238E27FC236}">
                <a16:creationId xmlns:a16="http://schemas.microsoft.com/office/drawing/2014/main" id="{348110C9-40BD-37FE-B7C7-5F6A0D56E889}"/>
              </a:ext>
            </a:extLst>
          </p:cNvPr>
          <p:cNvSpPr/>
          <p:nvPr/>
        </p:nvSpPr>
        <p:spPr>
          <a:xfrm>
            <a:off x="9571040" y="6323331"/>
            <a:ext cx="2621200" cy="534800"/>
          </a:xfrm>
          <a:prstGeom prst="rect">
            <a:avLst/>
          </a:prstGeom>
          <a:solidFill>
            <a:schemeClr val="lt1"/>
          </a:solidFill>
          <a:ln>
            <a:noFill/>
          </a:ln>
        </p:spPr>
        <p:txBody>
          <a:bodyPr spcFirstLastPara="1" wrap="square" lIns="91433" tIns="45700" rIns="91433" bIns="45700" anchor="ctr" anchorCtr="0">
            <a:noAutofit/>
          </a:bodyPr>
          <a:lstStyle/>
          <a:p>
            <a:pPr>
              <a:lnSpc>
                <a:spcPct val="85000"/>
              </a:lnSpc>
              <a:buSzPts val="1400"/>
            </a:pPr>
            <a:endParaRPr sz="1867">
              <a:solidFill>
                <a:schemeClr val="lt1"/>
              </a:solidFill>
            </a:endParaRPr>
          </a:p>
        </p:txBody>
      </p:sp>
      <p:sp>
        <p:nvSpPr>
          <p:cNvPr id="4" name="Google Shape;1846;p170">
            <a:extLst>
              <a:ext uri="{FF2B5EF4-FFF2-40B4-BE49-F238E27FC236}">
                <a16:creationId xmlns:a16="http://schemas.microsoft.com/office/drawing/2014/main" id="{7F6CDA83-11E4-DDA7-B1A3-04C2F90BBD55}"/>
              </a:ext>
            </a:extLst>
          </p:cNvPr>
          <p:cNvSpPr/>
          <p:nvPr/>
        </p:nvSpPr>
        <p:spPr>
          <a:xfrm>
            <a:off x="9131081" y="2561771"/>
            <a:ext cx="3060919" cy="4321628"/>
          </a:xfrm>
          <a:custGeom>
            <a:avLst/>
            <a:gdLst/>
            <a:ahLst/>
            <a:cxnLst/>
            <a:rect l="l" t="t" r="r" b="b"/>
            <a:pathLst>
              <a:path w="3060919" h="4321628" extrusionOk="0">
                <a:moveTo>
                  <a:pt x="219" y="4321628"/>
                </a:moveTo>
                <a:lnTo>
                  <a:pt x="3060919" y="4321628"/>
                </a:lnTo>
                <a:lnTo>
                  <a:pt x="3060919" y="0"/>
                </a:lnTo>
                <a:lnTo>
                  <a:pt x="2033" y="2452914"/>
                </a:lnTo>
                <a:cubicBezTo>
                  <a:pt x="3243" y="3075819"/>
                  <a:pt x="-991" y="3698723"/>
                  <a:pt x="219" y="4321628"/>
                </a:cubicBezTo>
                <a:close/>
              </a:path>
            </a:pathLst>
          </a:custGeom>
          <a:solidFill>
            <a:schemeClr val="accent4"/>
          </a:solidFill>
          <a:ln>
            <a:noFill/>
          </a:ln>
        </p:spPr>
        <p:txBody>
          <a:bodyPr spcFirstLastPara="1" wrap="square" lIns="91433" tIns="45700" rIns="91433" bIns="45700" anchor="ctr" anchorCtr="0">
            <a:noAutofit/>
          </a:bodyPr>
          <a:lstStyle/>
          <a:p>
            <a:pPr>
              <a:lnSpc>
                <a:spcPct val="85000"/>
              </a:lnSpc>
              <a:buSzPts val="1400"/>
            </a:pPr>
            <a:endParaRPr sz="1867">
              <a:solidFill>
                <a:schemeClr val="lt1"/>
              </a:solidFill>
            </a:endParaRPr>
          </a:p>
        </p:txBody>
      </p:sp>
      <p:sp>
        <p:nvSpPr>
          <p:cNvPr id="5" name="Google Shape;1847;p170">
            <a:extLst>
              <a:ext uri="{FF2B5EF4-FFF2-40B4-BE49-F238E27FC236}">
                <a16:creationId xmlns:a16="http://schemas.microsoft.com/office/drawing/2014/main" id="{DBCE3C6C-0CAE-EA58-00D4-CD46920141FB}"/>
              </a:ext>
            </a:extLst>
          </p:cNvPr>
          <p:cNvSpPr/>
          <p:nvPr/>
        </p:nvSpPr>
        <p:spPr>
          <a:xfrm>
            <a:off x="6221185" y="4806949"/>
            <a:ext cx="2911928" cy="2076451"/>
          </a:xfrm>
          <a:custGeom>
            <a:avLst/>
            <a:gdLst/>
            <a:ahLst/>
            <a:cxnLst/>
            <a:rect l="l" t="t" r="r" b="b"/>
            <a:pathLst>
              <a:path w="2911928" h="2076450" extrusionOk="0">
                <a:moveTo>
                  <a:pt x="0" y="2076450"/>
                </a:moveTo>
                <a:lnTo>
                  <a:pt x="2911928" y="2076450"/>
                </a:lnTo>
                <a:lnTo>
                  <a:pt x="2911928" y="198664"/>
                </a:lnTo>
                <a:lnTo>
                  <a:pt x="2152650" y="819150"/>
                </a:lnTo>
                <a:lnTo>
                  <a:pt x="525235" y="0"/>
                </a:lnTo>
                <a:lnTo>
                  <a:pt x="0" y="345622"/>
                </a:lnTo>
                <a:lnTo>
                  <a:pt x="0" y="2076450"/>
                </a:lnTo>
                <a:close/>
              </a:path>
            </a:pathLst>
          </a:custGeom>
          <a:solidFill>
            <a:schemeClr val="accent1"/>
          </a:solidFill>
          <a:ln>
            <a:noFill/>
          </a:ln>
        </p:spPr>
        <p:txBody>
          <a:bodyPr spcFirstLastPara="1" wrap="square" lIns="91433" tIns="45700" rIns="91433" bIns="45700" anchor="ctr" anchorCtr="0">
            <a:noAutofit/>
          </a:bodyPr>
          <a:lstStyle/>
          <a:p>
            <a:pPr>
              <a:lnSpc>
                <a:spcPct val="85000"/>
              </a:lnSpc>
              <a:buSzPts val="1400"/>
            </a:pPr>
            <a:endParaRPr sz="1867">
              <a:solidFill>
                <a:schemeClr val="lt1"/>
              </a:solidFill>
            </a:endParaRPr>
          </a:p>
        </p:txBody>
      </p:sp>
      <p:sp>
        <p:nvSpPr>
          <p:cNvPr id="6" name="Google Shape;1848;p170">
            <a:extLst>
              <a:ext uri="{FF2B5EF4-FFF2-40B4-BE49-F238E27FC236}">
                <a16:creationId xmlns:a16="http://schemas.microsoft.com/office/drawing/2014/main" id="{23DD1B8D-CB57-44EE-AEFC-E8FBD936CA1A}"/>
              </a:ext>
            </a:extLst>
          </p:cNvPr>
          <p:cNvSpPr/>
          <p:nvPr/>
        </p:nvSpPr>
        <p:spPr>
          <a:xfrm>
            <a:off x="3251200" y="5141686"/>
            <a:ext cx="2971800" cy="1745343"/>
          </a:xfrm>
          <a:custGeom>
            <a:avLst/>
            <a:gdLst/>
            <a:ahLst/>
            <a:cxnLst/>
            <a:rect l="l" t="t" r="r" b="b"/>
            <a:pathLst>
              <a:path w="2971800" h="1745343" extrusionOk="0">
                <a:moveTo>
                  <a:pt x="3629" y="1745343"/>
                </a:moveTo>
                <a:lnTo>
                  <a:pt x="2971800" y="1745343"/>
                </a:lnTo>
                <a:lnTo>
                  <a:pt x="2971800" y="0"/>
                </a:lnTo>
                <a:lnTo>
                  <a:pt x="420914" y="1658257"/>
                </a:lnTo>
                <a:lnTo>
                  <a:pt x="0" y="1335314"/>
                </a:lnTo>
                <a:cubicBezTo>
                  <a:pt x="1210" y="1471990"/>
                  <a:pt x="2419" y="1608667"/>
                  <a:pt x="3629" y="1745343"/>
                </a:cubicBezTo>
                <a:close/>
              </a:path>
            </a:pathLst>
          </a:custGeom>
          <a:solidFill>
            <a:srgbClr val="FF5ABC"/>
          </a:solidFill>
          <a:ln>
            <a:noFill/>
          </a:ln>
        </p:spPr>
        <p:txBody>
          <a:bodyPr spcFirstLastPara="1" wrap="square" lIns="91433" tIns="45700" rIns="91433" bIns="45700" anchor="ctr" anchorCtr="0">
            <a:noAutofit/>
          </a:bodyPr>
          <a:lstStyle/>
          <a:p>
            <a:pPr>
              <a:lnSpc>
                <a:spcPct val="85000"/>
              </a:lnSpc>
              <a:buSzPts val="1400"/>
            </a:pPr>
            <a:endParaRPr sz="1867">
              <a:solidFill>
                <a:schemeClr val="lt1"/>
              </a:solidFill>
            </a:endParaRPr>
          </a:p>
        </p:txBody>
      </p:sp>
      <p:sp>
        <p:nvSpPr>
          <p:cNvPr id="8" name="Google Shape;1849;p170">
            <a:extLst>
              <a:ext uri="{FF2B5EF4-FFF2-40B4-BE49-F238E27FC236}">
                <a16:creationId xmlns:a16="http://schemas.microsoft.com/office/drawing/2014/main" id="{1463B052-30FF-D5E9-1AD7-85AC3715C3BB}"/>
              </a:ext>
            </a:extLst>
          </p:cNvPr>
          <p:cNvSpPr/>
          <p:nvPr/>
        </p:nvSpPr>
        <p:spPr>
          <a:xfrm>
            <a:off x="186018" y="5706473"/>
            <a:ext cx="3066077" cy="1180011"/>
          </a:xfrm>
          <a:custGeom>
            <a:avLst/>
            <a:gdLst/>
            <a:ahLst/>
            <a:cxnLst/>
            <a:rect l="l" t="t" r="r" b="b"/>
            <a:pathLst>
              <a:path w="3045772" h="1180011" extrusionOk="0">
                <a:moveTo>
                  <a:pt x="0" y="1180011"/>
                </a:moveTo>
                <a:lnTo>
                  <a:pt x="3045772" y="1180011"/>
                </a:lnTo>
                <a:cubicBezTo>
                  <a:pt x="3044872" y="1039132"/>
                  <a:pt x="3043971" y="898252"/>
                  <a:pt x="3043071" y="757373"/>
                </a:cubicBezTo>
                <a:lnTo>
                  <a:pt x="2116183" y="0"/>
                </a:lnTo>
                <a:lnTo>
                  <a:pt x="0" y="1180011"/>
                </a:lnTo>
                <a:close/>
              </a:path>
            </a:pathLst>
          </a:custGeom>
          <a:solidFill>
            <a:schemeClr val="dk2"/>
          </a:solidFill>
          <a:ln>
            <a:noFill/>
          </a:ln>
        </p:spPr>
        <p:txBody>
          <a:bodyPr spcFirstLastPara="1" wrap="square" lIns="91433" tIns="45700" rIns="91433" bIns="45700" anchor="ctr" anchorCtr="0">
            <a:noAutofit/>
          </a:bodyPr>
          <a:lstStyle/>
          <a:p>
            <a:pPr>
              <a:lnSpc>
                <a:spcPct val="85000"/>
              </a:lnSpc>
              <a:buSzPts val="1400"/>
            </a:pPr>
            <a:endParaRPr sz="1867">
              <a:solidFill>
                <a:schemeClr val="lt1"/>
              </a:solidFill>
            </a:endParaRPr>
          </a:p>
        </p:txBody>
      </p:sp>
      <p:sp>
        <p:nvSpPr>
          <p:cNvPr id="9" name="Google Shape;1850;p170">
            <a:extLst>
              <a:ext uri="{FF2B5EF4-FFF2-40B4-BE49-F238E27FC236}">
                <a16:creationId xmlns:a16="http://schemas.microsoft.com/office/drawing/2014/main" id="{D23A83C4-6B98-3FDE-F506-9CE7F0B17626}"/>
              </a:ext>
            </a:extLst>
          </p:cNvPr>
          <p:cNvSpPr/>
          <p:nvPr/>
        </p:nvSpPr>
        <p:spPr>
          <a:xfrm>
            <a:off x="212271" y="2581729"/>
            <a:ext cx="11968843" cy="4305300"/>
          </a:xfrm>
          <a:custGeom>
            <a:avLst/>
            <a:gdLst/>
            <a:ahLst/>
            <a:cxnLst/>
            <a:rect l="l" t="t" r="r" b="b"/>
            <a:pathLst>
              <a:path w="11968843" h="4305300" extrusionOk="0">
                <a:moveTo>
                  <a:pt x="0" y="4305300"/>
                </a:moveTo>
                <a:lnTo>
                  <a:pt x="2103666" y="3105149"/>
                </a:lnTo>
                <a:lnTo>
                  <a:pt x="3450772" y="4218214"/>
                </a:lnTo>
                <a:lnTo>
                  <a:pt x="6536872" y="2226129"/>
                </a:lnTo>
                <a:lnTo>
                  <a:pt x="8153400" y="3031671"/>
                </a:lnTo>
                <a:lnTo>
                  <a:pt x="11968843" y="0"/>
                </a:lnTo>
                <a:lnTo>
                  <a:pt x="11968843" y="0"/>
                </a:lnTo>
              </a:path>
            </a:pathLst>
          </a:custGeom>
          <a:noFill/>
          <a:ln w="50800" cap="rnd" cmpd="sng">
            <a:solidFill>
              <a:schemeClr val="accent1"/>
            </a:solidFill>
            <a:prstDash val="solid"/>
            <a:round/>
            <a:headEnd type="none" w="sm" len="sm"/>
            <a:tailEnd type="none" w="sm" len="sm"/>
          </a:ln>
        </p:spPr>
        <p:txBody>
          <a:bodyPr spcFirstLastPara="1" wrap="square" lIns="91433" tIns="45700" rIns="91433" bIns="45700" anchor="ctr" anchorCtr="0">
            <a:noAutofit/>
          </a:bodyPr>
          <a:lstStyle/>
          <a:p>
            <a:pPr algn="ctr">
              <a:buSzPts val="1400"/>
            </a:pPr>
            <a:endParaRPr sz="1867">
              <a:solidFill>
                <a:schemeClr val="dk1"/>
              </a:solidFill>
            </a:endParaRPr>
          </a:p>
        </p:txBody>
      </p:sp>
      <p:sp>
        <p:nvSpPr>
          <p:cNvPr id="10" name="Google Shape;1851;p170">
            <a:extLst>
              <a:ext uri="{FF2B5EF4-FFF2-40B4-BE49-F238E27FC236}">
                <a16:creationId xmlns:a16="http://schemas.microsoft.com/office/drawing/2014/main" id="{37378695-F16E-5B42-72D6-6B86B8DAEE27}"/>
              </a:ext>
            </a:extLst>
          </p:cNvPr>
          <p:cNvSpPr txBox="1"/>
          <p:nvPr/>
        </p:nvSpPr>
        <p:spPr>
          <a:xfrm>
            <a:off x="4596395" y="3426651"/>
            <a:ext cx="2534389" cy="1808000"/>
          </a:xfrm>
          <a:prstGeom prst="rect">
            <a:avLst/>
          </a:prstGeom>
          <a:noFill/>
          <a:ln>
            <a:noFill/>
          </a:ln>
        </p:spPr>
        <p:txBody>
          <a:bodyPr spcFirstLastPara="1" wrap="square" lIns="91433" tIns="45700" rIns="91433" bIns="45700" anchor="t" anchorCtr="0">
            <a:noAutofit/>
          </a:bodyPr>
          <a:lstStyle/>
          <a:p>
            <a:pPr>
              <a:lnSpc>
                <a:spcPct val="90000"/>
              </a:lnSpc>
              <a:buSzPts val="1500"/>
            </a:pPr>
            <a:r>
              <a:rPr lang="en" sz="2000" b="1" dirty="0">
                <a:solidFill>
                  <a:schemeClr val="dk1"/>
                </a:solidFill>
              </a:rPr>
              <a:t>SAP</a:t>
            </a:r>
            <a:r>
              <a:rPr lang="en" sz="2000" b="1" baseline="30000" dirty="0">
                <a:solidFill>
                  <a:schemeClr val="dk1"/>
                </a:solidFill>
              </a:rPr>
              <a:t>®</a:t>
            </a:r>
            <a:r>
              <a:rPr lang="en" sz="2000" b="1" dirty="0">
                <a:solidFill>
                  <a:schemeClr val="dk1"/>
                </a:solidFill>
              </a:rPr>
              <a:t> Focused Run</a:t>
            </a:r>
            <a:endParaRPr sz="2000" b="1" dirty="0">
              <a:solidFill>
                <a:schemeClr val="dk1"/>
              </a:solidFill>
            </a:endParaRPr>
          </a:p>
          <a:p>
            <a:pPr>
              <a:lnSpc>
                <a:spcPct val="90000"/>
              </a:lnSpc>
              <a:buSzPts val="1100"/>
            </a:pPr>
            <a:r>
              <a:rPr lang="en" sz="1467" dirty="0">
                <a:solidFill>
                  <a:schemeClr val="dk1"/>
                </a:solidFill>
              </a:rPr>
              <a:t>Builds more proactive alerting but lacks correlation to environment or business context. </a:t>
            </a:r>
            <a:r>
              <a:rPr lang="en" sz="1467" b="1" dirty="0">
                <a:solidFill>
                  <a:schemeClr val="dk1"/>
                </a:solidFill>
              </a:rPr>
              <a:t>(SAP Only)</a:t>
            </a:r>
            <a:endParaRPr sz="1467" b="1" dirty="0">
              <a:solidFill>
                <a:schemeClr val="dk1"/>
              </a:solidFill>
            </a:endParaRPr>
          </a:p>
        </p:txBody>
      </p:sp>
      <p:cxnSp>
        <p:nvCxnSpPr>
          <p:cNvPr id="11" name="Google Shape;1852;p170">
            <a:extLst>
              <a:ext uri="{FF2B5EF4-FFF2-40B4-BE49-F238E27FC236}">
                <a16:creationId xmlns:a16="http://schemas.microsoft.com/office/drawing/2014/main" id="{C0D3DA0B-191E-12AB-455A-78CE8DA13C03}"/>
              </a:ext>
            </a:extLst>
          </p:cNvPr>
          <p:cNvCxnSpPr/>
          <p:nvPr/>
        </p:nvCxnSpPr>
        <p:spPr>
          <a:xfrm>
            <a:off x="4604216" y="3519703"/>
            <a:ext cx="0" cy="2590400"/>
          </a:xfrm>
          <a:prstGeom prst="straightConnector1">
            <a:avLst/>
          </a:prstGeom>
          <a:noFill/>
          <a:ln w="12700" cap="rnd" cmpd="sng">
            <a:solidFill>
              <a:srgbClr val="737373"/>
            </a:solidFill>
            <a:prstDash val="dot"/>
            <a:round/>
            <a:headEnd type="none" w="sm" len="sm"/>
            <a:tailEnd type="none" w="sm" len="sm"/>
          </a:ln>
        </p:spPr>
      </p:cxnSp>
      <p:sp>
        <p:nvSpPr>
          <p:cNvPr id="12" name="Google Shape;1853;p170">
            <a:extLst>
              <a:ext uri="{FF2B5EF4-FFF2-40B4-BE49-F238E27FC236}">
                <a16:creationId xmlns:a16="http://schemas.microsoft.com/office/drawing/2014/main" id="{5BE22E97-3A4D-7939-B7A7-C2E53DEFB0F7}"/>
              </a:ext>
            </a:extLst>
          </p:cNvPr>
          <p:cNvSpPr txBox="1"/>
          <p:nvPr/>
        </p:nvSpPr>
        <p:spPr>
          <a:xfrm>
            <a:off x="7131025" y="2324951"/>
            <a:ext cx="2287600" cy="1808000"/>
          </a:xfrm>
          <a:prstGeom prst="rect">
            <a:avLst/>
          </a:prstGeom>
          <a:noFill/>
          <a:ln>
            <a:noFill/>
          </a:ln>
        </p:spPr>
        <p:txBody>
          <a:bodyPr spcFirstLastPara="1" wrap="square" lIns="91433" tIns="45700" rIns="91433" bIns="45700" anchor="t" anchorCtr="0">
            <a:noAutofit/>
          </a:bodyPr>
          <a:lstStyle/>
          <a:p>
            <a:pPr>
              <a:lnSpc>
                <a:spcPct val="90000"/>
              </a:lnSpc>
              <a:buSzPts val="1500"/>
            </a:pPr>
            <a:r>
              <a:rPr lang="en" sz="2000" b="1">
                <a:solidFill>
                  <a:schemeClr val="dk1"/>
                </a:solidFill>
              </a:rPr>
              <a:t>SAP</a:t>
            </a:r>
            <a:r>
              <a:rPr lang="en" sz="2000" b="1" baseline="30000">
                <a:solidFill>
                  <a:schemeClr val="dk1"/>
                </a:solidFill>
              </a:rPr>
              <a:t>®</a:t>
            </a:r>
            <a:r>
              <a:rPr lang="en" sz="2000" b="1">
                <a:solidFill>
                  <a:schemeClr val="dk1"/>
                </a:solidFill>
              </a:rPr>
              <a:t> PowerConnect for Splunk</a:t>
            </a:r>
            <a:endParaRPr sz="2000" b="1">
              <a:solidFill>
                <a:schemeClr val="dk1"/>
              </a:solidFill>
            </a:endParaRPr>
          </a:p>
          <a:p>
            <a:pPr>
              <a:lnSpc>
                <a:spcPct val="90000"/>
              </a:lnSpc>
              <a:buSzPts val="1100"/>
            </a:pPr>
            <a:r>
              <a:rPr lang="en" sz="1467">
                <a:solidFill>
                  <a:schemeClr val="dk1"/>
                </a:solidFill>
              </a:rPr>
              <a:t>Enables deep correlation to business metrics, services, security and infrastructure out of the box. </a:t>
            </a:r>
            <a:r>
              <a:rPr lang="en" sz="1467" b="1">
                <a:solidFill>
                  <a:schemeClr val="dk1"/>
                </a:solidFill>
              </a:rPr>
              <a:t>(SAP and Non SAP)</a:t>
            </a:r>
            <a:endParaRPr sz="1467" b="1">
              <a:solidFill>
                <a:schemeClr val="dk1"/>
              </a:solidFill>
            </a:endParaRPr>
          </a:p>
        </p:txBody>
      </p:sp>
      <p:cxnSp>
        <p:nvCxnSpPr>
          <p:cNvPr id="13" name="Google Shape;1854;p170">
            <a:extLst>
              <a:ext uri="{FF2B5EF4-FFF2-40B4-BE49-F238E27FC236}">
                <a16:creationId xmlns:a16="http://schemas.microsoft.com/office/drawing/2014/main" id="{0E68C7D3-DF89-2903-8ABE-2DBC1B5B6799}"/>
              </a:ext>
            </a:extLst>
          </p:cNvPr>
          <p:cNvCxnSpPr>
            <a:endCxn id="19" idx="0"/>
          </p:cNvCxnSpPr>
          <p:nvPr/>
        </p:nvCxnSpPr>
        <p:spPr>
          <a:xfrm flipH="1">
            <a:off x="7106605" y="2391879"/>
            <a:ext cx="7200" cy="2286800"/>
          </a:xfrm>
          <a:prstGeom prst="straightConnector1">
            <a:avLst/>
          </a:prstGeom>
          <a:noFill/>
          <a:ln w="12700" cap="rnd" cmpd="sng">
            <a:solidFill>
              <a:srgbClr val="737373"/>
            </a:solidFill>
            <a:prstDash val="dot"/>
            <a:round/>
            <a:headEnd type="none" w="sm" len="sm"/>
            <a:tailEnd type="none" w="sm" len="sm"/>
          </a:ln>
        </p:spPr>
      </p:cxnSp>
      <p:cxnSp>
        <p:nvCxnSpPr>
          <p:cNvPr id="14" name="Google Shape;1856;p170">
            <a:extLst>
              <a:ext uri="{FF2B5EF4-FFF2-40B4-BE49-F238E27FC236}">
                <a16:creationId xmlns:a16="http://schemas.microsoft.com/office/drawing/2014/main" id="{AF747FD3-B8C2-9499-1F1E-E25B1D450944}"/>
              </a:ext>
            </a:extLst>
          </p:cNvPr>
          <p:cNvCxnSpPr/>
          <p:nvPr/>
        </p:nvCxnSpPr>
        <p:spPr>
          <a:xfrm>
            <a:off x="9543639" y="1527775"/>
            <a:ext cx="0" cy="2946400"/>
          </a:xfrm>
          <a:prstGeom prst="straightConnector1">
            <a:avLst/>
          </a:prstGeom>
          <a:noFill/>
          <a:ln w="12700" cap="rnd" cmpd="sng">
            <a:solidFill>
              <a:srgbClr val="737373"/>
            </a:solidFill>
            <a:prstDash val="dot"/>
            <a:round/>
            <a:headEnd type="none" w="sm" len="sm"/>
            <a:tailEnd type="none" w="sm" len="sm"/>
          </a:ln>
        </p:spPr>
      </p:cxnSp>
      <p:sp>
        <p:nvSpPr>
          <p:cNvPr id="15" name="Google Shape;1857;p170">
            <a:extLst>
              <a:ext uri="{FF2B5EF4-FFF2-40B4-BE49-F238E27FC236}">
                <a16:creationId xmlns:a16="http://schemas.microsoft.com/office/drawing/2014/main" id="{922EEFC4-ECF0-90AC-52E8-FEB435BFAF20}"/>
              </a:ext>
            </a:extLst>
          </p:cNvPr>
          <p:cNvSpPr txBox="1"/>
          <p:nvPr/>
        </p:nvSpPr>
        <p:spPr>
          <a:xfrm>
            <a:off x="1005523" y="3724575"/>
            <a:ext cx="3287351" cy="1808000"/>
          </a:xfrm>
          <a:prstGeom prst="rect">
            <a:avLst/>
          </a:prstGeom>
          <a:noFill/>
          <a:ln>
            <a:noFill/>
          </a:ln>
        </p:spPr>
        <p:txBody>
          <a:bodyPr spcFirstLastPara="1" wrap="square" lIns="91433" tIns="45700" rIns="91433" bIns="45700" anchor="t" anchorCtr="0">
            <a:noAutofit/>
          </a:bodyPr>
          <a:lstStyle/>
          <a:p>
            <a:pPr>
              <a:lnSpc>
                <a:spcPct val="90000"/>
              </a:lnSpc>
              <a:buSzPts val="1500"/>
            </a:pPr>
            <a:endParaRPr lang="en" sz="2000" b="1" dirty="0">
              <a:solidFill>
                <a:schemeClr val="dk1"/>
              </a:solidFill>
            </a:endParaRPr>
          </a:p>
          <a:p>
            <a:pPr>
              <a:lnSpc>
                <a:spcPct val="90000"/>
              </a:lnSpc>
              <a:buSzPts val="1500"/>
            </a:pPr>
            <a:endParaRPr lang="en" sz="2000" b="1" dirty="0">
              <a:solidFill>
                <a:schemeClr val="dk1"/>
              </a:solidFill>
            </a:endParaRPr>
          </a:p>
          <a:p>
            <a:pPr>
              <a:lnSpc>
                <a:spcPct val="90000"/>
              </a:lnSpc>
              <a:buSzPts val="1500"/>
            </a:pPr>
            <a:r>
              <a:rPr lang="en" sz="2000" b="1" dirty="0">
                <a:solidFill>
                  <a:schemeClr val="dk1"/>
                </a:solidFill>
              </a:rPr>
              <a:t>SAP</a:t>
            </a:r>
            <a:r>
              <a:rPr lang="en" sz="2000" b="1" baseline="30000" dirty="0">
                <a:solidFill>
                  <a:schemeClr val="dk1"/>
                </a:solidFill>
              </a:rPr>
              <a:t>®</a:t>
            </a:r>
            <a:r>
              <a:rPr lang="en" sz="2000" b="1" dirty="0">
                <a:solidFill>
                  <a:schemeClr val="dk1"/>
                </a:solidFill>
              </a:rPr>
              <a:t> Solution Manager</a:t>
            </a:r>
            <a:endParaRPr sz="2000" b="1" dirty="0">
              <a:solidFill>
                <a:schemeClr val="dk1"/>
              </a:solidFill>
            </a:endParaRPr>
          </a:p>
          <a:p>
            <a:pPr>
              <a:lnSpc>
                <a:spcPct val="90000"/>
              </a:lnSpc>
              <a:buSzPts val="1100"/>
            </a:pPr>
            <a:r>
              <a:rPr lang="en" sz="1467" dirty="0">
                <a:solidFill>
                  <a:schemeClr val="dk1"/>
                </a:solidFill>
              </a:rPr>
              <a:t>Provides basic monitoring for SAP-specific data sets with limited correlation and context. </a:t>
            </a:r>
            <a:r>
              <a:rPr lang="en" sz="1467" b="1" dirty="0">
                <a:solidFill>
                  <a:schemeClr val="dk1"/>
                </a:solidFill>
              </a:rPr>
              <a:t>(SAP Only)</a:t>
            </a:r>
            <a:endParaRPr sz="1467" b="1" dirty="0">
              <a:solidFill>
                <a:schemeClr val="dk1"/>
              </a:solidFill>
            </a:endParaRPr>
          </a:p>
        </p:txBody>
      </p:sp>
      <p:cxnSp>
        <p:nvCxnSpPr>
          <p:cNvPr id="16" name="Google Shape;1858;p170">
            <a:extLst>
              <a:ext uri="{FF2B5EF4-FFF2-40B4-BE49-F238E27FC236}">
                <a16:creationId xmlns:a16="http://schemas.microsoft.com/office/drawing/2014/main" id="{5CCD6D38-530D-7E0E-82CA-1874F69801FE}"/>
              </a:ext>
            </a:extLst>
          </p:cNvPr>
          <p:cNvCxnSpPr/>
          <p:nvPr/>
        </p:nvCxnSpPr>
        <p:spPr>
          <a:xfrm>
            <a:off x="1012325" y="3813628"/>
            <a:ext cx="0" cy="2556800"/>
          </a:xfrm>
          <a:prstGeom prst="straightConnector1">
            <a:avLst/>
          </a:prstGeom>
          <a:noFill/>
          <a:ln w="12700" cap="rnd" cmpd="sng">
            <a:solidFill>
              <a:srgbClr val="737373"/>
            </a:solidFill>
            <a:prstDash val="dot"/>
            <a:round/>
            <a:headEnd type="none" w="sm" len="sm"/>
            <a:tailEnd type="none" w="sm" len="sm"/>
          </a:ln>
        </p:spPr>
      </p:cxnSp>
      <p:sp>
        <p:nvSpPr>
          <p:cNvPr id="17" name="Google Shape;1859;p170">
            <a:extLst>
              <a:ext uri="{FF2B5EF4-FFF2-40B4-BE49-F238E27FC236}">
                <a16:creationId xmlns:a16="http://schemas.microsoft.com/office/drawing/2014/main" id="{FF1B30B2-BD9A-15CA-CB4D-15222E04A9F0}"/>
              </a:ext>
            </a:extLst>
          </p:cNvPr>
          <p:cNvSpPr/>
          <p:nvPr/>
        </p:nvSpPr>
        <p:spPr>
          <a:xfrm>
            <a:off x="747623" y="6085024"/>
            <a:ext cx="541200" cy="534800"/>
          </a:xfrm>
          <a:prstGeom prst="ellipse">
            <a:avLst/>
          </a:prstGeom>
          <a:solidFill>
            <a:schemeClr val="lt1"/>
          </a:solidFill>
          <a:ln w="31750" cap="flat" cmpd="sng">
            <a:solidFill>
              <a:schemeClr val="accent1"/>
            </a:solidFill>
            <a:prstDash val="solid"/>
            <a:miter lim="8000"/>
            <a:headEnd type="none" w="sm" len="sm"/>
            <a:tailEnd type="none" w="sm" len="sm"/>
          </a:ln>
        </p:spPr>
        <p:txBody>
          <a:bodyPr spcFirstLastPara="1" wrap="square" lIns="0" tIns="45700" rIns="0" bIns="0" anchor="ctr" anchorCtr="0">
            <a:noAutofit/>
          </a:bodyPr>
          <a:lstStyle/>
          <a:p>
            <a:pPr algn="ctr">
              <a:buSzPts val="500"/>
            </a:pPr>
            <a:r>
              <a:rPr lang="en" sz="667" b="1">
                <a:solidFill>
                  <a:schemeClr val="dk1"/>
                </a:solidFill>
              </a:rPr>
              <a:t>STAGE </a:t>
            </a:r>
            <a:r>
              <a:rPr lang="en" sz="1467" b="1">
                <a:solidFill>
                  <a:schemeClr val="dk1"/>
                </a:solidFill>
              </a:rPr>
              <a:t>1</a:t>
            </a:r>
            <a:endParaRPr sz="533" b="1">
              <a:solidFill>
                <a:schemeClr val="dk1"/>
              </a:solidFill>
            </a:endParaRPr>
          </a:p>
        </p:txBody>
      </p:sp>
      <p:sp>
        <p:nvSpPr>
          <p:cNvPr id="18" name="Google Shape;1860;p170">
            <a:extLst>
              <a:ext uri="{FF2B5EF4-FFF2-40B4-BE49-F238E27FC236}">
                <a16:creationId xmlns:a16="http://schemas.microsoft.com/office/drawing/2014/main" id="{672BC97A-95D6-477D-4871-F87FA3C6E6EE}"/>
              </a:ext>
            </a:extLst>
          </p:cNvPr>
          <p:cNvSpPr/>
          <p:nvPr/>
        </p:nvSpPr>
        <p:spPr>
          <a:xfrm>
            <a:off x="4292875" y="5842825"/>
            <a:ext cx="541200" cy="534800"/>
          </a:xfrm>
          <a:prstGeom prst="ellipse">
            <a:avLst/>
          </a:prstGeom>
          <a:solidFill>
            <a:schemeClr val="lt1"/>
          </a:solidFill>
          <a:ln w="31750" cap="flat" cmpd="sng">
            <a:solidFill>
              <a:schemeClr val="accent1"/>
            </a:solidFill>
            <a:prstDash val="solid"/>
            <a:miter lim="8000"/>
            <a:headEnd type="none" w="sm" len="sm"/>
            <a:tailEnd type="none" w="sm" len="sm"/>
          </a:ln>
        </p:spPr>
        <p:txBody>
          <a:bodyPr spcFirstLastPara="1" wrap="square" lIns="0" tIns="45700" rIns="0" bIns="0" anchor="ctr" anchorCtr="0">
            <a:noAutofit/>
          </a:bodyPr>
          <a:lstStyle/>
          <a:p>
            <a:pPr algn="ctr">
              <a:buSzPts val="500"/>
            </a:pPr>
            <a:r>
              <a:rPr lang="en" sz="667" b="1">
                <a:solidFill>
                  <a:schemeClr val="dk1"/>
                </a:solidFill>
              </a:rPr>
              <a:t>STAGE </a:t>
            </a:r>
            <a:r>
              <a:rPr lang="en" sz="1467" b="1">
                <a:solidFill>
                  <a:schemeClr val="dk1"/>
                </a:solidFill>
              </a:rPr>
              <a:t>2</a:t>
            </a:r>
            <a:endParaRPr sz="533" b="1">
              <a:solidFill>
                <a:schemeClr val="dk1"/>
              </a:solidFill>
            </a:endParaRPr>
          </a:p>
        </p:txBody>
      </p:sp>
      <p:sp>
        <p:nvSpPr>
          <p:cNvPr id="19" name="Google Shape;1855;p170">
            <a:extLst>
              <a:ext uri="{FF2B5EF4-FFF2-40B4-BE49-F238E27FC236}">
                <a16:creationId xmlns:a16="http://schemas.microsoft.com/office/drawing/2014/main" id="{4B183797-81A8-3803-2515-4C85D1C7A1E7}"/>
              </a:ext>
            </a:extLst>
          </p:cNvPr>
          <p:cNvSpPr/>
          <p:nvPr/>
        </p:nvSpPr>
        <p:spPr>
          <a:xfrm>
            <a:off x="6836005" y="4678679"/>
            <a:ext cx="541200" cy="534800"/>
          </a:xfrm>
          <a:prstGeom prst="ellipse">
            <a:avLst/>
          </a:prstGeom>
          <a:solidFill>
            <a:schemeClr val="lt1"/>
          </a:solidFill>
          <a:ln w="31750" cap="flat" cmpd="sng">
            <a:solidFill>
              <a:schemeClr val="accent1"/>
            </a:solidFill>
            <a:prstDash val="solid"/>
            <a:miter lim="8000"/>
            <a:headEnd type="none" w="sm" len="sm"/>
            <a:tailEnd type="none" w="sm" len="sm"/>
          </a:ln>
        </p:spPr>
        <p:txBody>
          <a:bodyPr spcFirstLastPara="1" wrap="square" lIns="0" tIns="45700" rIns="0" bIns="0" anchor="ctr" anchorCtr="0">
            <a:noAutofit/>
          </a:bodyPr>
          <a:lstStyle/>
          <a:p>
            <a:pPr algn="ctr">
              <a:buSzPts val="500"/>
            </a:pPr>
            <a:r>
              <a:rPr lang="en" sz="667" b="1">
                <a:solidFill>
                  <a:schemeClr val="dk1"/>
                </a:solidFill>
              </a:rPr>
              <a:t>STAGE </a:t>
            </a:r>
            <a:r>
              <a:rPr lang="en" sz="1467" b="1">
                <a:solidFill>
                  <a:schemeClr val="dk1"/>
                </a:solidFill>
              </a:rPr>
              <a:t>3</a:t>
            </a:r>
            <a:endParaRPr sz="533" b="1">
              <a:solidFill>
                <a:schemeClr val="dk1"/>
              </a:solidFill>
            </a:endParaRPr>
          </a:p>
        </p:txBody>
      </p:sp>
      <p:sp>
        <p:nvSpPr>
          <p:cNvPr id="20" name="Google Shape;1861;p170">
            <a:extLst>
              <a:ext uri="{FF2B5EF4-FFF2-40B4-BE49-F238E27FC236}">
                <a16:creationId xmlns:a16="http://schemas.microsoft.com/office/drawing/2014/main" id="{805623DE-4084-F2D8-EEC5-C65A7273951C}"/>
              </a:ext>
            </a:extLst>
          </p:cNvPr>
          <p:cNvSpPr/>
          <p:nvPr/>
        </p:nvSpPr>
        <p:spPr>
          <a:xfrm>
            <a:off x="9266251" y="4267225"/>
            <a:ext cx="541200" cy="534800"/>
          </a:xfrm>
          <a:prstGeom prst="ellipse">
            <a:avLst/>
          </a:prstGeom>
          <a:solidFill>
            <a:schemeClr val="lt1"/>
          </a:solidFill>
          <a:ln w="31750" cap="flat" cmpd="sng">
            <a:solidFill>
              <a:schemeClr val="accent1"/>
            </a:solidFill>
            <a:prstDash val="solid"/>
            <a:miter lim="8000"/>
            <a:headEnd type="none" w="sm" len="sm"/>
            <a:tailEnd type="none" w="sm" len="sm"/>
          </a:ln>
        </p:spPr>
        <p:txBody>
          <a:bodyPr spcFirstLastPara="1" wrap="square" lIns="0" tIns="45700" rIns="0" bIns="0" anchor="ctr" anchorCtr="0">
            <a:noAutofit/>
          </a:bodyPr>
          <a:lstStyle/>
          <a:p>
            <a:pPr algn="ctr">
              <a:buSzPts val="500"/>
            </a:pPr>
            <a:r>
              <a:rPr lang="en" sz="667" b="1">
                <a:solidFill>
                  <a:schemeClr val="dk1"/>
                </a:solidFill>
              </a:rPr>
              <a:t>STAGE </a:t>
            </a:r>
            <a:r>
              <a:rPr lang="en" sz="1467" b="1">
                <a:solidFill>
                  <a:schemeClr val="dk1"/>
                </a:solidFill>
              </a:rPr>
              <a:t>4</a:t>
            </a:r>
            <a:endParaRPr sz="533" b="1">
              <a:solidFill>
                <a:schemeClr val="dk1"/>
              </a:solidFill>
            </a:endParaRPr>
          </a:p>
        </p:txBody>
      </p:sp>
      <p:sp>
        <p:nvSpPr>
          <p:cNvPr id="21" name="Google Shape;1862;p170">
            <a:extLst>
              <a:ext uri="{FF2B5EF4-FFF2-40B4-BE49-F238E27FC236}">
                <a16:creationId xmlns:a16="http://schemas.microsoft.com/office/drawing/2014/main" id="{A0D36459-37A9-F8C3-A1EC-6356FF9F1768}"/>
              </a:ext>
            </a:extLst>
          </p:cNvPr>
          <p:cNvSpPr/>
          <p:nvPr/>
        </p:nvSpPr>
        <p:spPr>
          <a:xfrm>
            <a:off x="4354101" y="6384567"/>
            <a:ext cx="1398800" cy="369200"/>
          </a:xfrm>
          <a:prstGeom prst="rect">
            <a:avLst/>
          </a:prstGeom>
          <a:noFill/>
          <a:ln>
            <a:noFill/>
          </a:ln>
        </p:spPr>
        <p:txBody>
          <a:bodyPr spcFirstLastPara="1" wrap="square" lIns="91433" tIns="45700" rIns="91433" bIns="45700" anchor="t" anchorCtr="0">
            <a:noAutofit/>
          </a:bodyPr>
          <a:lstStyle/>
          <a:p>
            <a:pPr algn="ctr">
              <a:buSzPts val="1400"/>
            </a:pPr>
            <a:r>
              <a:rPr lang="en" sz="1867" b="1">
                <a:solidFill>
                  <a:schemeClr val="lt1"/>
                </a:solidFill>
              </a:rPr>
              <a:t>Proactive</a:t>
            </a:r>
            <a:endParaRPr sz="1467"/>
          </a:p>
        </p:txBody>
      </p:sp>
      <p:sp>
        <p:nvSpPr>
          <p:cNvPr id="22" name="Google Shape;1863;p170">
            <a:extLst>
              <a:ext uri="{FF2B5EF4-FFF2-40B4-BE49-F238E27FC236}">
                <a16:creationId xmlns:a16="http://schemas.microsoft.com/office/drawing/2014/main" id="{275A9038-34E2-8E41-C989-28F58BF0EAA4}"/>
              </a:ext>
            </a:extLst>
          </p:cNvPr>
          <p:cNvSpPr/>
          <p:nvPr/>
        </p:nvSpPr>
        <p:spPr>
          <a:xfrm>
            <a:off x="6895465" y="6384567"/>
            <a:ext cx="1711200" cy="369200"/>
          </a:xfrm>
          <a:prstGeom prst="rect">
            <a:avLst/>
          </a:prstGeom>
          <a:noFill/>
          <a:ln>
            <a:noFill/>
          </a:ln>
        </p:spPr>
        <p:txBody>
          <a:bodyPr spcFirstLastPara="1" wrap="square" lIns="91433" tIns="45700" rIns="91433" bIns="45700" anchor="t" anchorCtr="0">
            <a:noAutofit/>
          </a:bodyPr>
          <a:lstStyle/>
          <a:p>
            <a:pPr algn="ctr">
              <a:buSzPts val="1400"/>
            </a:pPr>
            <a:r>
              <a:rPr lang="en" sz="1867" b="1">
                <a:solidFill>
                  <a:schemeClr val="lt1"/>
                </a:solidFill>
              </a:rPr>
              <a:t>Prescriptive</a:t>
            </a:r>
            <a:endParaRPr sz="1867" b="1">
              <a:solidFill>
                <a:schemeClr val="lt1"/>
              </a:solidFill>
            </a:endParaRPr>
          </a:p>
        </p:txBody>
      </p:sp>
      <p:sp>
        <p:nvSpPr>
          <p:cNvPr id="23" name="Google Shape;1864;p170">
            <a:extLst>
              <a:ext uri="{FF2B5EF4-FFF2-40B4-BE49-F238E27FC236}">
                <a16:creationId xmlns:a16="http://schemas.microsoft.com/office/drawing/2014/main" id="{2A192924-159F-D694-4B57-FE292FAB0C85}"/>
              </a:ext>
            </a:extLst>
          </p:cNvPr>
          <p:cNvSpPr/>
          <p:nvPr/>
        </p:nvSpPr>
        <p:spPr>
          <a:xfrm>
            <a:off x="10035432" y="6384567"/>
            <a:ext cx="1542400" cy="369200"/>
          </a:xfrm>
          <a:prstGeom prst="rect">
            <a:avLst/>
          </a:prstGeom>
          <a:noFill/>
          <a:ln>
            <a:noFill/>
          </a:ln>
        </p:spPr>
        <p:txBody>
          <a:bodyPr spcFirstLastPara="1" wrap="square" lIns="91433" tIns="45700" rIns="91433" bIns="45700" anchor="t" anchorCtr="0">
            <a:noAutofit/>
          </a:bodyPr>
          <a:lstStyle/>
          <a:p>
            <a:pPr algn="ctr">
              <a:buSzPts val="1400"/>
            </a:pPr>
            <a:r>
              <a:rPr lang="en" sz="1867" b="1">
                <a:solidFill>
                  <a:schemeClr val="lt1"/>
                </a:solidFill>
              </a:rPr>
              <a:t>Predictive</a:t>
            </a:r>
            <a:endParaRPr sz="1467"/>
          </a:p>
        </p:txBody>
      </p:sp>
      <p:sp>
        <p:nvSpPr>
          <p:cNvPr id="24" name="Google Shape;1865;p170">
            <a:extLst>
              <a:ext uri="{FF2B5EF4-FFF2-40B4-BE49-F238E27FC236}">
                <a16:creationId xmlns:a16="http://schemas.microsoft.com/office/drawing/2014/main" id="{5499978D-DBEF-121E-1AA8-31A308AEDEBC}"/>
              </a:ext>
            </a:extLst>
          </p:cNvPr>
          <p:cNvSpPr/>
          <p:nvPr/>
        </p:nvSpPr>
        <p:spPr>
          <a:xfrm>
            <a:off x="1458867" y="6384567"/>
            <a:ext cx="1287600" cy="369200"/>
          </a:xfrm>
          <a:prstGeom prst="rect">
            <a:avLst/>
          </a:prstGeom>
          <a:noFill/>
          <a:ln>
            <a:noFill/>
          </a:ln>
        </p:spPr>
        <p:txBody>
          <a:bodyPr spcFirstLastPara="1" wrap="square" lIns="91433" tIns="45700" rIns="91433" bIns="45700" anchor="t" anchorCtr="0">
            <a:noAutofit/>
          </a:bodyPr>
          <a:lstStyle/>
          <a:p>
            <a:pPr algn="ctr">
              <a:buSzPts val="1400"/>
            </a:pPr>
            <a:r>
              <a:rPr lang="en" sz="1867" b="1">
                <a:solidFill>
                  <a:schemeClr val="lt1"/>
                </a:solidFill>
              </a:rPr>
              <a:t>Baseline</a:t>
            </a:r>
            <a:endParaRPr sz="1467"/>
          </a:p>
        </p:txBody>
      </p:sp>
      <p:sp>
        <p:nvSpPr>
          <p:cNvPr id="25" name="Google Shape;1866;p170">
            <a:extLst>
              <a:ext uri="{FF2B5EF4-FFF2-40B4-BE49-F238E27FC236}">
                <a16:creationId xmlns:a16="http://schemas.microsoft.com/office/drawing/2014/main" id="{E07B953B-5914-1916-B664-9CE4BC069622}"/>
              </a:ext>
            </a:extLst>
          </p:cNvPr>
          <p:cNvSpPr txBox="1"/>
          <p:nvPr/>
        </p:nvSpPr>
        <p:spPr>
          <a:xfrm>
            <a:off x="9561675" y="1447800"/>
            <a:ext cx="2540400" cy="1878800"/>
          </a:xfrm>
          <a:prstGeom prst="rect">
            <a:avLst/>
          </a:prstGeom>
          <a:noFill/>
          <a:ln>
            <a:noFill/>
          </a:ln>
        </p:spPr>
        <p:txBody>
          <a:bodyPr spcFirstLastPara="1" wrap="square" lIns="91433" tIns="45700" rIns="91433" bIns="45700" anchor="t" anchorCtr="0">
            <a:noAutofit/>
          </a:bodyPr>
          <a:lstStyle/>
          <a:p>
            <a:pPr>
              <a:lnSpc>
                <a:spcPct val="90000"/>
              </a:lnSpc>
              <a:buSzPts val="1500"/>
            </a:pPr>
            <a:r>
              <a:rPr lang="en" sz="2000" b="1" dirty="0">
                <a:solidFill>
                  <a:schemeClr val="dk1"/>
                </a:solidFill>
              </a:rPr>
              <a:t>Splunk Service Intelligence for SAP</a:t>
            </a:r>
            <a:r>
              <a:rPr lang="en" sz="2000" b="1" baseline="30000" dirty="0">
                <a:solidFill>
                  <a:schemeClr val="dk1"/>
                </a:solidFill>
              </a:rPr>
              <a:t>®</a:t>
            </a:r>
            <a:endParaRPr sz="2000" b="1" dirty="0">
              <a:solidFill>
                <a:schemeClr val="dk1"/>
              </a:solidFill>
            </a:endParaRPr>
          </a:p>
          <a:p>
            <a:pPr>
              <a:lnSpc>
                <a:spcPct val="90000"/>
              </a:lnSpc>
              <a:buSzPts val="1100"/>
            </a:pPr>
            <a:r>
              <a:rPr lang="en" sz="1467" dirty="0">
                <a:solidFill>
                  <a:schemeClr val="dk1"/>
                </a:solidFill>
              </a:rPr>
              <a:t>Delivers predictive and real-time insights across diverse business services </a:t>
            </a:r>
            <a:endParaRPr sz="1467" dirty="0">
              <a:solidFill>
                <a:schemeClr val="dk1"/>
              </a:solidFill>
            </a:endParaRPr>
          </a:p>
          <a:p>
            <a:pPr>
              <a:lnSpc>
                <a:spcPct val="90000"/>
              </a:lnSpc>
              <a:buClr>
                <a:schemeClr val="dk1"/>
              </a:buClr>
              <a:buSzPts val="1100"/>
            </a:pPr>
            <a:r>
              <a:rPr lang="en" sz="1467" b="1" dirty="0">
                <a:solidFill>
                  <a:schemeClr val="dk1"/>
                </a:solidFill>
              </a:rPr>
              <a:t>(SAP and Non-SAP)  </a:t>
            </a:r>
            <a:endParaRPr sz="1467" b="1" dirty="0">
              <a:solidFill>
                <a:schemeClr val="dk1"/>
              </a:solidFill>
            </a:endParaRPr>
          </a:p>
        </p:txBody>
      </p:sp>
      <p:sp>
        <p:nvSpPr>
          <p:cNvPr id="27" name="Google Shape;1868;p170">
            <a:extLst>
              <a:ext uri="{FF2B5EF4-FFF2-40B4-BE49-F238E27FC236}">
                <a16:creationId xmlns:a16="http://schemas.microsoft.com/office/drawing/2014/main" id="{661C96CE-A93A-0B2A-42CC-9496F21507DB}"/>
              </a:ext>
            </a:extLst>
          </p:cNvPr>
          <p:cNvSpPr txBox="1"/>
          <p:nvPr/>
        </p:nvSpPr>
        <p:spPr>
          <a:xfrm>
            <a:off x="685800" y="1059412"/>
            <a:ext cx="10820400" cy="281200"/>
          </a:xfrm>
          <a:prstGeom prst="rect">
            <a:avLst/>
          </a:prstGeom>
          <a:noFill/>
          <a:ln>
            <a:noFill/>
          </a:ln>
        </p:spPr>
        <p:txBody>
          <a:bodyPr spcFirstLastPara="1" wrap="square" lIns="0" tIns="0" rIns="0" bIns="0" anchor="t" anchorCtr="0">
            <a:noAutofit/>
          </a:bodyPr>
          <a:lstStyle/>
          <a:p>
            <a:r>
              <a:rPr lang="en" sz="2267">
                <a:solidFill>
                  <a:schemeClr val="accent1"/>
                </a:solidFill>
              </a:rPr>
              <a:t>SAP Monitoring Maturity</a:t>
            </a:r>
            <a:endParaRPr sz="2267">
              <a:solidFill>
                <a:srgbClr val="EC008C"/>
              </a:solidFill>
            </a:endParaRPr>
          </a:p>
        </p:txBody>
      </p:sp>
    </p:spTree>
    <p:extLst>
      <p:ext uri="{BB962C8B-B14F-4D97-AF65-F5344CB8AC3E}">
        <p14:creationId xmlns:p14="http://schemas.microsoft.com/office/powerpoint/2010/main" val="2560642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5BDA-13ED-8A4F-A464-7D7BA3513430}"/>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SAP Cloud Migrations and Upgrades</a:t>
            </a:r>
          </a:p>
          <a:p>
            <a:endParaRPr lang="en-US" sz="2400" dirty="0">
              <a:solidFill>
                <a:srgbClr val="FF4E00"/>
              </a:solidFill>
              <a:latin typeface="Arial" panose="020B0604020202020204" pitchFamily="34" charset="0"/>
              <a:cs typeface="Arial" panose="020B0604020202020204" pitchFamily="34" charset="0"/>
            </a:endParaRPr>
          </a:p>
          <a:p>
            <a:endParaRPr lang="en-US" sz="2400" dirty="0">
              <a:solidFill>
                <a:srgbClr val="FF4E00"/>
              </a:solidFill>
              <a:latin typeface="Arial" panose="020B0604020202020204" pitchFamily="34" charset="0"/>
              <a:cs typeface="Arial" panose="020B0604020202020204" pitchFamily="34" charset="0"/>
            </a:endParaRPr>
          </a:p>
        </p:txBody>
      </p:sp>
      <p:sp>
        <p:nvSpPr>
          <p:cNvPr id="3" name="Google Shape;1874;p171">
            <a:extLst>
              <a:ext uri="{FF2B5EF4-FFF2-40B4-BE49-F238E27FC236}">
                <a16:creationId xmlns:a16="http://schemas.microsoft.com/office/drawing/2014/main" id="{5867E1AD-A5D6-ACBE-C64C-E07DF5D2E2B2}"/>
              </a:ext>
            </a:extLst>
          </p:cNvPr>
          <p:cNvSpPr/>
          <p:nvPr/>
        </p:nvSpPr>
        <p:spPr>
          <a:xfrm>
            <a:off x="3944700" y="4384152"/>
            <a:ext cx="3995629" cy="1757759"/>
          </a:xfrm>
          <a:custGeom>
            <a:avLst/>
            <a:gdLst/>
            <a:ahLst/>
            <a:cxnLst/>
            <a:rect l="l" t="t" r="r" b="b"/>
            <a:pathLst>
              <a:path w="4374776" h="1903710" extrusionOk="0">
                <a:moveTo>
                  <a:pt x="2187388" y="0"/>
                </a:moveTo>
                <a:cubicBezTo>
                  <a:pt x="3255965" y="0"/>
                  <a:pt x="4147508" y="757971"/>
                  <a:pt x="4353697" y="1765592"/>
                </a:cubicBezTo>
                <a:lnTo>
                  <a:pt x="4374776" y="1903710"/>
                </a:lnTo>
                <a:lnTo>
                  <a:pt x="0" y="1903710"/>
                </a:lnTo>
                <a:lnTo>
                  <a:pt x="21080" y="1765592"/>
                </a:lnTo>
                <a:cubicBezTo>
                  <a:pt x="227269" y="757971"/>
                  <a:pt x="1118812" y="0"/>
                  <a:pt x="2187388" y="0"/>
                </a:cubicBezTo>
                <a:close/>
              </a:path>
            </a:pathLst>
          </a:custGeom>
          <a:gradFill>
            <a:gsLst>
              <a:gs pos="0">
                <a:srgbClr val="EC008C"/>
              </a:gs>
              <a:gs pos="1000">
                <a:srgbClr val="EC008C"/>
              </a:gs>
              <a:gs pos="45000">
                <a:schemeClr val="accent2"/>
              </a:gs>
              <a:gs pos="100000">
                <a:srgbClr val="F99D1C"/>
              </a:gs>
            </a:gsLst>
            <a:lin ang="16198662" scaled="0"/>
          </a:gra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 name="Google Shape;1876;p171">
            <a:extLst>
              <a:ext uri="{FF2B5EF4-FFF2-40B4-BE49-F238E27FC236}">
                <a16:creationId xmlns:a16="http://schemas.microsoft.com/office/drawing/2014/main" id="{03440E98-BEC5-04DA-3EF3-16DC5EF8E2FA}"/>
              </a:ext>
            </a:extLst>
          </p:cNvPr>
          <p:cNvSpPr txBox="1">
            <a:spLocks/>
          </p:cNvSpPr>
          <p:nvPr/>
        </p:nvSpPr>
        <p:spPr>
          <a:xfrm>
            <a:off x="743227" y="722282"/>
            <a:ext cx="10820400" cy="281200"/>
          </a:xfrm>
          <a:prstGeom prst="rect">
            <a:avLst/>
          </a:prstGeom>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867" dirty="0"/>
              <a:t>Baseline every SAP KPI and metric - Fast Time to Value - Days to implement</a:t>
            </a:r>
          </a:p>
          <a:p>
            <a:pPr marL="0" indent="0"/>
            <a:endParaRPr lang="en-US" dirty="0"/>
          </a:p>
        </p:txBody>
      </p:sp>
      <p:sp>
        <p:nvSpPr>
          <p:cNvPr id="6" name="Google Shape;1877;p171">
            <a:extLst>
              <a:ext uri="{FF2B5EF4-FFF2-40B4-BE49-F238E27FC236}">
                <a16:creationId xmlns:a16="http://schemas.microsoft.com/office/drawing/2014/main" id="{6A7462A8-A066-55CB-D276-186FEA966205}"/>
              </a:ext>
            </a:extLst>
          </p:cNvPr>
          <p:cNvSpPr/>
          <p:nvPr/>
        </p:nvSpPr>
        <p:spPr>
          <a:xfrm>
            <a:off x="7094735" y="4384157"/>
            <a:ext cx="1285639" cy="1796747"/>
          </a:xfrm>
          <a:custGeom>
            <a:avLst/>
            <a:gdLst/>
            <a:ahLst/>
            <a:cxnLst/>
            <a:rect l="l" t="t" r="r" b="b"/>
            <a:pathLst>
              <a:path w="1407633" h="1967241" extrusionOk="0">
                <a:moveTo>
                  <a:pt x="194598" y="0"/>
                </a:moveTo>
                <a:cubicBezTo>
                  <a:pt x="869701" y="436982"/>
                  <a:pt x="1309358" y="1148522"/>
                  <a:pt x="1405761" y="1935278"/>
                </a:cubicBezTo>
                <a:lnTo>
                  <a:pt x="1407633" y="1967241"/>
                </a:lnTo>
                <a:lnTo>
                  <a:pt x="1048123" y="1967241"/>
                </a:lnTo>
                <a:lnTo>
                  <a:pt x="996516" y="1690975"/>
                </a:lnTo>
                <a:cubicBezTo>
                  <a:pt x="853599" y="1125179"/>
                  <a:pt x="501802" y="625447"/>
                  <a:pt x="0" y="300640"/>
                </a:cubicBezTo>
                <a:close/>
              </a:path>
            </a:pathLst>
          </a:custGeom>
          <a:gradFill>
            <a:gsLst>
              <a:gs pos="0">
                <a:srgbClr val="EC008C"/>
              </a:gs>
              <a:gs pos="100000">
                <a:srgbClr val="AB006B"/>
              </a:gs>
            </a:gsLst>
            <a:path path="circle">
              <a:fillToRect r="100000" b="100000"/>
            </a:path>
            <a:tileRect l="-100000" t="-100000"/>
          </a:gra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85000"/>
              </a:lnSpc>
              <a:spcBef>
                <a:spcPts val="0"/>
              </a:spcBef>
              <a:spcAft>
                <a:spcPts val="0"/>
              </a:spcAft>
              <a:buClr>
                <a:srgbClr val="FFFFFF"/>
              </a:buClr>
              <a:buSzPts val="1400"/>
              <a:buFont typeface="Arial"/>
              <a:buNone/>
              <a:tabLst/>
              <a:defRPr/>
            </a:pPr>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8" name="Google Shape;1878;p171">
            <a:extLst>
              <a:ext uri="{FF2B5EF4-FFF2-40B4-BE49-F238E27FC236}">
                <a16:creationId xmlns:a16="http://schemas.microsoft.com/office/drawing/2014/main" id="{ADA8C6DD-AA01-EEFF-58A8-A0FF4F5EDB58}"/>
              </a:ext>
            </a:extLst>
          </p:cNvPr>
          <p:cNvSpPr/>
          <p:nvPr/>
        </p:nvSpPr>
        <p:spPr>
          <a:xfrm>
            <a:off x="3475900" y="3989326"/>
            <a:ext cx="4919200" cy="4919200"/>
          </a:xfrm>
          <a:prstGeom prst="blockArc">
            <a:avLst>
              <a:gd name="adj1" fmla="val 14284117"/>
              <a:gd name="adj2" fmla="val 18131979"/>
              <a:gd name="adj3" fmla="val 6608"/>
            </a:avLst>
          </a:prstGeom>
          <a:gradFill>
            <a:gsLst>
              <a:gs pos="0">
                <a:srgbClr val="F99D1C"/>
              </a:gs>
              <a:gs pos="10000">
                <a:srgbClr val="F99D1C"/>
              </a:gs>
              <a:gs pos="40000">
                <a:srgbClr val="F56A00"/>
              </a:gs>
              <a:gs pos="80000">
                <a:srgbClr val="EC008C"/>
              </a:gs>
              <a:gs pos="100000">
                <a:srgbClr val="EC008C"/>
              </a:gs>
            </a:gsLst>
            <a:path path="circle">
              <a:fillToRect r="100000" b="100000"/>
            </a:path>
            <a:tileRect l="-100000" t="-100000"/>
          </a:gra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900"/>
              <a:buFont typeface="Arial"/>
              <a:buNone/>
              <a:tabLst/>
              <a:defRPr/>
            </a:pPr>
            <a:endParaRPr kumimoji="0" sz="1200" b="0" i="0" u="none" strike="noStrike" kern="0" cap="none" spc="0" normalizeH="0" baseline="0" noProof="0">
              <a:ln>
                <a:noFill/>
              </a:ln>
              <a:solidFill>
                <a:srgbClr val="FFFFFF"/>
              </a:solidFill>
              <a:effectLst/>
              <a:uLnTx/>
              <a:uFillTx/>
              <a:latin typeface="Arial"/>
              <a:cs typeface="Arial"/>
              <a:sym typeface="Arial"/>
            </a:endParaRPr>
          </a:p>
        </p:txBody>
      </p:sp>
      <p:sp>
        <p:nvSpPr>
          <p:cNvPr id="9" name="Google Shape;1879;p171">
            <a:extLst>
              <a:ext uri="{FF2B5EF4-FFF2-40B4-BE49-F238E27FC236}">
                <a16:creationId xmlns:a16="http://schemas.microsoft.com/office/drawing/2014/main" id="{AA055BB8-EC03-9C49-66D4-CA82F60254AA}"/>
              </a:ext>
            </a:extLst>
          </p:cNvPr>
          <p:cNvSpPr/>
          <p:nvPr/>
        </p:nvSpPr>
        <p:spPr>
          <a:xfrm>
            <a:off x="3492541" y="4377844"/>
            <a:ext cx="1294063" cy="1803067"/>
          </a:xfrm>
          <a:custGeom>
            <a:avLst/>
            <a:gdLst/>
            <a:ahLst/>
            <a:cxnLst/>
            <a:rect l="l" t="t" r="r" b="b"/>
            <a:pathLst>
              <a:path w="1416857" h="1974161" extrusionOk="0">
                <a:moveTo>
                  <a:pt x="1223686" y="0"/>
                </a:moveTo>
                <a:lnTo>
                  <a:pt x="1416857" y="301560"/>
                </a:lnTo>
                <a:cubicBezTo>
                  <a:pt x="911035" y="625577"/>
                  <a:pt x="555996" y="1126864"/>
                  <a:pt x="411716" y="1695148"/>
                </a:cubicBezTo>
                <a:lnTo>
                  <a:pt x="359333" y="1974161"/>
                </a:lnTo>
                <a:lnTo>
                  <a:pt x="0" y="1974161"/>
                </a:lnTo>
                <a:lnTo>
                  <a:pt x="1979" y="1940547"/>
                </a:lnTo>
                <a:cubicBezTo>
                  <a:pt x="99330" y="1150079"/>
                  <a:pt x="543174" y="435920"/>
                  <a:pt x="1223686" y="0"/>
                </a:cubicBezTo>
                <a:close/>
              </a:path>
            </a:pathLst>
          </a:custGeom>
          <a:gradFill>
            <a:gsLst>
              <a:gs pos="0">
                <a:srgbClr val="F99D1C"/>
              </a:gs>
              <a:gs pos="31000">
                <a:srgbClr val="F99D1C"/>
              </a:gs>
              <a:gs pos="84000">
                <a:srgbClr val="F0D318"/>
              </a:gs>
              <a:gs pos="100000">
                <a:srgbClr val="F0D318"/>
              </a:gs>
            </a:gsLst>
            <a:path path="circle">
              <a:fillToRect r="100000" b="100000"/>
            </a:path>
            <a:tileRect l="-100000" t="-100000"/>
          </a:gra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85000"/>
              </a:lnSpc>
              <a:spcBef>
                <a:spcPts val="0"/>
              </a:spcBef>
              <a:spcAft>
                <a:spcPts val="0"/>
              </a:spcAft>
              <a:buClr>
                <a:srgbClr val="FFFFFF"/>
              </a:buClr>
              <a:buSzPts val="1400"/>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grpSp>
        <p:nvGrpSpPr>
          <p:cNvPr id="10" name="Google Shape;1880;p171">
            <a:extLst>
              <a:ext uri="{FF2B5EF4-FFF2-40B4-BE49-F238E27FC236}">
                <a16:creationId xmlns:a16="http://schemas.microsoft.com/office/drawing/2014/main" id="{50004305-B505-796C-45A0-953D6B4269CE}"/>
              </a:ext>
            </a:extLst>
          </p:cNvPr>
          <p:cNvGrpSpPr/>
          <p:nvPr/>
        </p:nvGrpSpPr>
        <p:grpSpPr>
          <a:xfrm>
            <a:off x="11033747" y="3889345"/>
            <a:ext cx="530119" cy="304697"/>
            <a:chOff x="2101850" y="1663700"/>
            <a:chExt cx="6507181" cy="3740151"/>
          </a:xfrm>
        </p:grpSpPr>
        <p:sp>
          <p:nvSpPr>
            <p:cNvPr id="11" name="Google Shape;1881;p171">
              <a:extLst>
                <a:ext uri="{FF2B5EF4-FFF2-40B4-BE49-F238E27FC236}">
                  <a16:creationId xmlns:a16="http://schemas.microsoft.com/office/drawing/2014/main" id="{0A38B0C3-EBB6-3844-CDFC-11195E16129B}"/>
                </a:ext>
              </a:extLst>
            </p:cNvPr>
            <p:cNvSpPr/>
            <p:nvPr/>
          </p:nvSpPr>
          <p:spPr>
            <a:xfrm>
              <a:off x="2809875" y="1663700"/>
              <a:ext cx="5089539" cy="3197217"/>
            </a:xfrm>
            <a:custGeom>
              <a:avLst/>
              <a:gdLst/>
              <a:ahLst/>
              <a:cxnLst/>
              <a:rect l="l" t="t" r="r" b="b"/>
              <a:pathLst>
                <a:path w="14138" h="8879" extrusionOk="0">
                  <a:moveTo>
                    <a:pt x="0" y="8878"/>
                  </a:moveTo>
                  <a:lnTo>
                    <a:pt x="0" y="1243"/>
                  </a:lnTo>
                  <a:cubicBezTo>
                    <a:pt x="0" y="557"/>
                    <a:pt x="560" y="0"/>
                    <a:pt x="1246" y="0"/>
                  </a:cubicBezTo>
                  <a:lnTo>
                    <a:pt x="12894" y="0"/>
                  </a:lnTo>
                  <a:cubicBezTo>
                    <a:pt x="13580" y="0"/>
                    <a:pt x="14137" y="559"/>
                    <a:pt x="14137" y="1243"/>
                  </a:cubicBezTo>
                  <a:lnTo>
                    <a:pt x="14137" y="8868"/>
                  </a:lnTo>
                  <a:lnTo>
                    <a:pt x="13625" y="8868"/>
                  </a:lnTo>
                  <a:lnTo>
                    <a:pt x="13625" y="1243"/>
                  </a:lnTo>
                  <a:cubicBezTo>
                    <a:pt x="13625" y="840"/>
                    <a:pt x="13297" y="512"/>
                    <a:pt x="12894" y="512"/>
                  </a:cubicBezTo>
                  <a:lnTo>
                    <a:pt x="1246" y="512"/>
                  </a:lnTo>
                  <a:cubicBezTo>
                    <a:pt x="842" y="512"/>
                    <a:pt x="512" y="840"/>
                    <a:pt x="512" y="1243"/>
                  </a:cubicBezTo>
                  <a:lnTo>
                    <a:pt x="512" y="8878"/>
                  </a:lnTo>
                  <a:lnTo>
                    <a:pt x="0" y="8878"/>
                  </a:lnTo>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882;p171">
              <a:extLst>
                <a:ext uri="{FF2B5EF4-FFF2-40B4-BE49-F238E27FC236}">
                  <a16:creationId xmlns:a16="http://schemas.microsoft.com/office/drawing/2014/main" id="{D4B3C69B-9A73-D473-9BF3-2CCC65003BDF}"/>
                </a:ext>
              </a:extLst>
            </p:cNvPr>
            <p:cNvSpPr/>
            <p:nvPr/>
          </p:nvSpPr>
          <p:spPr>
            <a:xfrm>
              <a:off x="2101850" y="4760913"/>
              <a:ext cx="6507181" cy="642938"/>
            </a:xfrm>
            <a:custGeom>
              <a:avLst/>
              <a:gdLst/>
              <a:ahLst/>
              <a:cxnLst/>
              <a:rect l="l" t="t" r="r" b="b"/>
              <a:pathLst>
                <a:path w="18075" h="1788" extrusionOk="0">
                  <a:moveTo>
                    <a:pt x="16544" y="1787"/>
                  </a:moveTo>
                  <a:lnTo>
                    <a:pt x="1530" y="1787"/>
                  </a:lnTo>
                  <a:cubicBezTo>
                    <a:pt x="686" y="1787"/>
                    <a:pt x="0" y="1100"/>
                    <a:pt x="0" y="256"/>
                  </a:cubicBezTo>
                  <a:cubicBezTo>
                    <a:pt x="0" y="115"/>
                    <a:pt x="114" y="0"/>
                    <a:pt x="256" y="0"/>
                  </a:cubicBezTo>
                  <a:lnTo>
                    <a:pt x="17816" y="0"/>
                  </a:lnTo>
                  <a:cubicBezTo>
                    <a:pt x="17957" y="0"/>
                    <a:pt x="18072" y="115"/>
                    <a:pt x="18072" y="256"/>
                  </a:cubicBezTo>
                  <a:cubicBezTo>
                    <a:pt x="18074" y="1100"/>
                    <a:pt x="17386" y="1787"/>
                    <a:pt x="16544" y="1787"/>
                  </a:cubicBezTo>
                  <a:close/>
                  <a:moveTo>
                    <a:pt x="544" y="513"/>
                  </a:moveTo>
                  <a:cubicBezTo>
                    <a:pt x="659" y="951"/>
                    <a:pt x="1057" y="1275"/>
                    <a:pt x="1530" y="1275"/>
                  </a:cubicBezTo>
                  <a:lnTo>
                    <a:pt x="16542" y="1275"/>
                  </a:lnTo>
                  <a:cubicBezTo>
                    <a:pt x="17015" y="1275"/>
                    <a:pt x="17412" y="951"/>
                    <a:pt x="17527" y="513"/>
                  </a:cubicBezTo>
                  <a:lnTo>
                    <a:pt x="544" y="513"/>
                  </a:ln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883;p171">
              <a:extLst>
                <a:ext uri="{FF2B5EF4-FFF2-40B4-BE49-F238E27FC236}">
                  <a16:creationId xmlns:a16="http://schemas.microsoft.com/office/drawing/2014/main" id="{37EFBB7E-9F9C-3C07-EBDC-1F52C88EC5EC}"/>
                </a:ext>
              </a:extLst>
            </p:cNvPr>
            <p:cNvSpPr/>
            <p:nvPr/>
          </p:nvSpPr>
          <p:spPr>
            <a:xfrm>
              <a:off x="3914775" y="2038350"/>
              <a:ext cx="1293814" cy="1408113"/>
            </a:xfrm>
            <a:custGeom>
              <a:avLst/>
              <a:gdLst/>
              <a:ahLst/>
              <a:cxnLst/>
              <a:rect l="l" t="t" r="r" b="b"/>
              <a:pathLst>
                <a:path w="3595" h="3913" extrusionOk="0">
                  <a:moveTo>
                    <a:pt x="1797" y="3912"/>
                  </a:moveTo>
                  <a:cubicBezTo>
                    <a:pt x="805" y="3912"/>
                    <a:pt x="0" y="3036"/>
                    <a:pt x="0" y="1956"/>
                  </a:cubicBezTo>
                  <a:cubicBezTo>
                    <a:pt x="0" y="876"/>
                    <a:pt x="807" y="0"/>
                    <a:pt x="1797" y="0"/>
                  </a:cubicBezTo>
                  <a:cubicBezTo>
                    <a:pt x="2786" y="0"/>
                    <a:pt x="3594" y="876"/>
                    <a:pt x="3594" y="1956"/>
                  </a:cubicBezTo>
                  <a:cubicBezTo>
                    <a:pt x="3594" y="3036"/>
                    <a:pt x="2788" y="3912"/>
                    <a:pt x="1797" y="3912"/>
                  </a:cubicBezTo>
                  <a:close/>
                  <a:moveTo>
                    <a:pt x="1797" y="514"/>
                  </a:moveTo>
                  <a:cubicBezTo>
                    <a:pt x="1088" y="514"/>
                    <a:pt x="512" y="1161"/>
                    <a:pt x="512" y="1958"/>
                  </a:cubicBezTo>
                  <a:cubicBezTo>
                    <a:pt x="512" y="2755"/>
                    <a:pt x="1088" y="3402"/>
                    <a:pt x="1797" y="3402"/>
                  </a:cubicBezTo>
                  <a:cubicBezTo>
                    <a:pt x="2506" y="3402"/>
                    <a:pt x="3081" y="2755"/>
                    <a:pt x="3081" y="1958"/>
                  </a:cubicBezTo>
                  <a:cubicBezTo>
                    <a:pt x="3081" y="1161"/>
                    <a:pt x="2506" y="514"/>
                    <a:pt x="1797" y="514"/>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884;p171">
              <a:extLst>
                <a:ext uri="{FF2B5EF4-FFF2-40B4-BE49-F238E27FC236}">
                  <a16:creationId xmlns:a16="http://schemas.microsoft.com/office/drawing/2014/main" id="{C2329DCF-D9FF-6527-8C67-3F79EB7B4C6E}"/>
                </a:ext>
              </a:extLst>
            </p:cNvPr>
            <p:cNvSpPr/>
            <p:nvPr/>
          </p:nvSpPr>
          <p:spPr>
            <a:xfrm>
              <a:off x="3446463" y="3382963"/>
              <a:ext cx="2228853" cy="1162051"/>
            </a:xfrm>
            <a:custGeom>
              <a:avLst/>
              <a:gdLst/>
              <a:ahLst/>
              <a:cxnLst/>
              <a:rect l="l" t="t" r="r" b="b"/>
              <a:pathLst>
                <a:path w="6191" h="3227" extrusionOk="0">
                  <a:moveTo>
                    <a:pt x="2985" y="3226"/>
                  </a:moveTo>
                  <a:cubicBezTo>
                    <a:pt x="2180" y="3226"/>
                    <a:pt x="1414" y="3134"/>
                    <a:pt x="711" y="2952"/>
                  </a:cubicBezTo>
                  <a:cubicBezTo>
                    <a:pt x="281" y="2839"/>
                    <a:pt x="0" y="2419"/>
                    <a:pt x="62" y="1974"/>
                  </a:cubicBezTo>
                  <a:cubicBezTo>
                    <a:pt x="136" y="1441"/>
                    <a:pt x="453" y="476"/>
                    <a:pt x="1750" y="35"/>
                  </a:cubicBezTo>
                  <a:cubicBezTo>
                    <a:pt x="1850" y="0"/>
                    <a:pt x="1961" y="33"/>
                    <a:pt x="2029" y="113"/>
                  </a:cubicBezTo>
                  <a:lnTo>
                    <a:pt x="3094" y="1383"/>
                  </a:lnTo>
                  <a:lnTo>
                    <a:pt x="4159" y="113"/>
                  </a:lnTo>
                  <a:cubicBezTo>
                    <a:pt x="4227" y="31"/>
                    <a:pt x="4337" y="0"/>
                    <a:pt x="4438" y="35"/>
                  </a:cubicBezTo>
                  <a:cubicBezTo>
                    <a:pt x="5729" y="474"/>
                    <a:pt x="6049" y="1434"/>
                    <a:pt x="6125" y="1966"/>
                  </a:cubicBezTo>
                  <a:cubicBezTo>
                    <a:pt x="6190" y="2423"/>
                    <a:pt x="5900" y="2845"/>
                    <a:pt x="5451" y="2949"/>
                  </a:cubicBezTo>
                  <a:cubicBezTo>
                    <a:pt x="5003" y="3052"/>
                    <a:pt x="4085" y="3226"/>
                    <a:pt x="2985" y="3226"/>
                  </a:cubicBezTo>
                  <a:close/>
                  <a:moveTo>
                    <a:pt x="1754" y="580"/>
                  </a:moveTo>
                  <a:cubicBezTo>
                    <a:pt x="900" y="930"/>
                    <a:pt x="637" y="1564"/>
                    <a:pt x="570" y="2044"/>
                  </a:cubicBezTo>
                  <a:cubicBezTo>
                    <a:pt x="543" y="2232"/>
                    <a:pt x="660" y="2409"/>
                    <a:pt x="840" y="2456"/>
                  </a:cubicBezTo>
                  <a:cubicBezTo>
                    <a:pt x="1502" y="2628"/>
                    <a:pt x="2223" y="2714"/>
                    <a:pt x="2985" y="2714"/>
                  </a:cubicBezTo>
                  <a:cubicBezTo>
                    <a:pt x="4034" y="2714"/>
                    <a:pt x="4909" y="2548"/>
                    <a:pt x="5337" y="2450"/>
                  </a:cubicBezTo>
                  <a:cubicBezTo>
                    <a:pt x="5525" y="2407"/>
                    <a:pt x="5645" y="2228"/>
                    <a:pt x="5619" y="2038"/>
                  </a:cubicBezTo>
                  <a:cubicBezTo>
                    <a:pt x="5551" y="1559"/>
                    <a:pt x="5290" y="930"/>
                    <a:pt x="4438" y="580"/>
                  </a:cubicBezTo>
                  <a:lnTo>
                    <a:pt x="3293" y="1946"/>
                  </a:lnTo>
                  <a:cubicBezTo>
                    <a:pt x="3243" y="2003"/>
                    <a:pt x="3172" y="2038"/>
                    <a:pt x="3096" y="2038"/>
                  </a:cubicBezTo>
                  <a:lnTo>
                    <a:pt x="3096" y="2038"/>
                  </a:lnTo>
                  <a:cubicBezTo>
                    <a:pt x="3020" y="2038"/>
                    <a:pt x="2948" y="2005"/>
                    <a:pt x="2899" y="1946"/>
                  </a:cubicBezTo>
                  <a:lnTo>
                    <a:pt x="1754" y="580"/>
                  </a:ln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885;p171">
              <a:extLst>
                <a:ext uri="{FF2B5EF4-FFF2-40B4-BE49-F238E27FC236}">
                  <a16:creationId xmlns:a16="http://schemas.microsoft.com/office/drawing/2014/main" id="{64611F1B-E02A-85F0-B5CD-D5D1A74FFC51}"/>
                </a:ext>
              </a:extLst>
            </p:cNvPr>
            <p:cNvSpPr/>
            <p:nvPr/>
          </p:nvSpPr>
          <p:spPr>
            <a:xfrm>
              <a:off x="4468813" y="3521075"/>
              <a:ext cx="184150" cy="596901"/>
            </a:xfrm>
            <a:custGeom>
              <a:avLst/>
              <a:gdLst/>
              <a:ahLst/>
              <a:cxnLst/>
              <a:rect l="l" t="t" r="r" b="b"/>
              <a:pathLst>
                <a:path w="513" h="1656" extrusionOk="0">
                  <a:moveTo>
                    <a:pt x="256" y="1655"/>
                  </a:moveTo>
                  <a:cubicBezTo>
                    <a:pt x="115" y="1655"/>
                    <a:pt x="0" y="1540"/>
                    <a:pt x="0" y="1399"/>
                  </a:cubicBezTo>
                  <a:lnTo>
                    <a:pt x="0" y="257"/>
                  </a:lnTo>
                  <a:cubicBezTo>
                    <a:pt x="0" y="115"/>
                    <a:pt x="115" y="0"/>
                    <a:pt x="256" y="0"/>
                  </a:cubicBezTo>
                  <a:cubicBezTo>
                    <a:pt x="397" y="0"/>
                    <a:pt x="512" y="115"/>
                    <a:pt x="512" y="257"/>
                  </a:cubicBezTo>
                  <a:lnTo>
                    <a:pt x="512" y="1399"/>
                  </a:lnTo>
                  <a:cubicBezTo>
                    <a:pt x="512" y="1540"/>
                    <a:pt x="397" y="1655"/>
                    <a:pt x="256" y="1655"/>
                  </a:cubicBezTo>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886;p171">
              <a:extLst>
                <a:ext uri="{FF2B5EF4-FFF2-40B4-BE49-F238E27FC236}">
                  <a16:creationId xmlns:a16="http://schemas.microsoft.com/office/drawing/2014/main" id="{56B94894-2023-1611-1C0F-020D4D1B16F4}"/>
                </a:ext>
              </a:extLst>
            </p:cNvPr>
            <p:cNvSpPr/>
            <p:nvPr/>
          </p:nvSpPr>
          <p:spPr>
            <a:xfrm>
              <a:off x="4816475" y="3913188"/>
              <a:ext cx="554039" cy="184150"/>
            </a:xfrm>
            <a:custGeom>
              <a:avLst/>
              <a:gdLst/>
              <a:ahLst/>
              <a:cxnLst/>
              <a:rect l="l" t="t" r="r" b="b"/>
              <a:pathLst>
                <a:path w="1537" h="512" extrusionOk="0">
                  <a:moveTo>
                    <a:pt x="1280" y="511"/>
                  </a:moveTo>
                  <a:lnTo>
                    <a:pt x="256" y="511"/>
                  </a:lnTo>
                  <a:cubicBezTo>
                    <a:pt x="114" y="511"/>
                    <a:pt x="0" y="397"/>
                    <a:pt x="0" y="255"/>
                  </a:cubicBezTo>
                  <a:cubicBezTo>
                    <a:pt x="0" y="114"/>
                    <a:pt x="114" y="0"/>
                    <a:pt x="256" y="0"/>
                  </a:cubicBezTo>
                  <a:lnTo>
                    <a:pt x="1280" y="0"/>
                  </a:lnTo>
                  <a:cubicBezTo>
                    <a:pt x="1421" y="0"/>
                    <a:pt x="1536" y="114"/>
                    <a:pt x="1536" y="255"/>
                  </a:cubicBezTo>
                  <a:cubicBezTo>
                    <a:pt x="1536" y="397"/>
                    <a:pt x="1421" y="511"/>
                    <a:pt x="1280" y="511"/>
                  </a:cubicBezTo>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887;p171">
              <a:extLst>
                <a:ext uri="{FF2B5EF4-FFF2-40B4-BE49-F238E27FC236}">
                  <a16:creationId xmlns:a16="http://schemas.microsoft.com/office/drawing/2014/main" id="{4B6BFB5B-69CA-85F4-61F4-E5AC6A0CB907}"/>
                </a:ext>
              </a:extLst>
            </p:cNvPr>
            <p:cNvSpPr/>
            <p:nvPr/>
          </p:nvSpPr>
          <p:spPr>
            <a:xfrm>
              <a:off x="5997575" y="3619500"/>
              <a:ext cx="1187450" cy="184150"/>
            </a:xfrm>
            <a:custGeom>
              <a:avLst/>
              <a:gdLst/>
              <a:ahLst/>
              <a:cxnLst/>
              <a:rect l="l" t="t" r="r" b="b"/>
              <a:pathLst>
                <a:path w="3299" h="513" extrusionOk="0">
                  <a:moveTo>
                    <a:pt x="3042" y="512"/>
                  </a:moveTo>
                  <a:lnTo>
                    <a:pt x="256" y="512"/>
                  </a:lnTo>
                  <a:cubicBezTo>
                    <a:pt x="114" y="512"/>
                    <a:pt x="0" y="397"/>
                    <a:pt x="0" y="256"/>
                  </a:cubicBezTo>
                  <a:cubicBezTo>
                    <a:pt x="0" y="115"/>
                    <a:pt x="114" y="0"/>
                    <a:pt x="256" y="0"/>
                  </a:cubicBezTo>
                  <a:lnTo>
                    <a:pt x="3042" y="0"/>
                  </a:lnTo>
                  <a:cubicBezTo>
                    <a:pt x="3183" y="0"/>
                    <a:pt x="3298" y="115"/>
                    <a:pt x="3298" y="256"/>
                  </a:cubicBezTo>
                  <a:cubicBezTo>
                    <a:pt x="3298" y="397"/>
                    <a:pt x="3183" y="512"/>
                    <a:pt x="3042" y="512"/>
                  </a:cubicBezTo>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88;p171">
              <a:extLst>
                <a:ext uri="{FF2B5EF4-FFF2-40B4-BE49-F238E27FC236}">
                  <a16:creationId xmlns:a16="http://schemas.microsoft.com/office/drawing/2014/main" id="{032E68E8-F731-E845-820F-6A7BD7C26B37}"/>
                </a:ext>
              </a:extLst>
            </p:cNvPr>
            <p:cNvSpPr/>
            <p:nvPr/>
          </p:nvSpPr>
          <p:spPr>
            <a:xfrm>
              <a:off x="5997575" y="3144838"/>
              <a:ext cx="1187450" cy="184150"/>
            </a:xfrm>
            <a:custGeom>
              <a:avLst/>
              <a:gdLst/>
              <a:ahLst/>
              <a:cxnLst/>
              <a:rect l="l" t="t" r="r" b="b"/>
              <a:pathLst>
                <a:path w="3299" h="513" extrusionOk="0">
                  <a:moveTo>
                    <a:pt x="3042" y="512"/>
                  </a:moveTo>
                  <a:lnTo>
                    <a:pt x="256" y="512"/>
                  </a:lnTo>
                  <a:cubicBezTo>
                    <a:pt x="114" y="512"/>
                    <a:pt x="0" y="397"/>
                    <a:pt x="0" y="256"/>
                  </a:cubicBezTo>
                  <a:cubicBezTo>
                    <a:pt x="0" y="114"/>
                    <a:pt x="114" y="0"/>
                    <a:pt x="256" y="0"/>
                  </a:cubicBezTo>
                  <a:lnTo>
                    <a:pt x="3042" y="0"/>
                  </a:lnTo>
                  <a:cubicBezTo>
                    <a:pt x="3183" y="0"/>
                    <a:pt x="3298" y="114"/>
                    <a:pt x="3298" y="256"/>
                  </a:cubicBezTo>
                  <a:cubicBezTo>
                    <a:pt x="3298" y="397"/>
                    <a:pt x="3183" y="512"/>
                    <a:pt x="3042" y="512"/>
                  </a:cubicBezTo>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889;p171">
              <a:extLst>
                <a:ext uri="{FF2B5EF4-FFF2-40B4-BE49-F238E27FC236}">
                  <a16:creationId xmlns:a16="http://schemas.microsoft.com/office/drawing/2014/main" id="{01802B35-A001-A699-5493-DAF7EC45BF4C}"/>
                </a:ext>
              </a:extLst>
            </p:cNvPr>
            <p:cNvSpPr/>
            <p:nvPr/>
          </p:nvSpPr>
          <p:spPr>
            <a:xfrm>
              <a:off x="5997575" y="2670175"/>
              <a:ext cx="1187450" cy="185738"/>
            </a:xfrm>
            <a:custGeom>
              <a:avLst/>
              <a:gdLst/>
              <a:ahLst/>
              <a:cxnLst/>
              <a:rect l="l" t="t" r="r" b="b"/>
              <a:pathLst>
                <a:path w="3299" h="514" extrusionOk="0">
                  <a:moveTo>
                    <a:pt x="3042" y="513"/>
                  </a:moveTo>
                  <a:lnTo>
                    <a:pt x="256" y="513"/>
                  </a:lnTo>
                  <a:cubicBezTo>
                    <a:pt x="114" y="513"/>
                    <a:pt x="0" y="397"/>
                    <a:pt x="0" y="256"/>
                  </a:cubicBezTo>
                  <a:cubicBezTo>
                    <a:pt x="0" y="114"/>
                    <a:pt x="114" y="0"/>
                    <a:pt x="256" y="0"/>
                  </a:cubicBezTo>
                  <a:lnTo>
                    <a:pt x="3042" y="0"/>
                  </a:lnTo>
                  <a:cubicBezTo>
                    <a:pt x="3183" y="0"/>
                    <a:pt x="3298" y="114"/>
                    <a:pt x="3298" y="256"/>
                  </a:cubicBezTo>
                  <a:cubicBezTo>
                    <a:pt x="3298" y="397"/>
                    <a:pt x="3183" y="513"/>
                    <a:pt x="3042" y="513"/>
                  </a:cubicBezTo>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 name="Google Shape;1890;p171">
            <a:extLst>
              <a:ext uri="{FF2B5EF4-FFF2-40B4-BE49-F238E27FC236}">
                <a16:creationId xmlns:a16="http://schemas.microsoft.com/office/drawing/2014/main" id="{76BF8A6D-A706-9293-B19C-D726C8120512}"/>
              </a:ext>
            </a:extLst>
          </p:cNvPr>
          <p:cNvGrpSpPr/>
          <p:nvPr/>
        </p:nvGrpSpPr>
        <p:grpSpPr>
          <a:xfrm>
            <a:off x="2601463" y="3883517"/>
            <a:ext cx="340863" cy="316003"/>
            <a:chOff x="2381" y="709"/>
            <a:chExt cx="2650" cy="2456"/>
          </a:xfrm>
        </p:grpSpPr>
        <p:sp>
          <p:nvSpPr>
            <p:cNvPr id="21" name="Google Shape;1891;p171">
              <a:extLst>
                <a:ext uri="{FF2B5EF4-FFF2-40B4-BE49-F238E27FC236}">
                  <a16:creationId xmlns:a16="http://schemas.microsoft.com/office/drawing/2014/main" id="{B3CF9EC5-9862-45CD-4C1B-AD04FD7A1146}"/>
                </a:ext>
              </a:extLst>
            </p:cNvPr>
            <p:cNvSpPr/>
            <p:nvPr/>
          </p:nvSpPr>
          <p:spPr>
            <a:xfrm>
              <a:off x="2381" y="709"/>
              <a:ext cx="2650" cy="2456"/>
            </a:xfrm>
            <a:custGeom>
              <a:avLst/>
              <a:gdLst/>
              <a:ahLst/>
              <a:cxnLst/>
              <a:rect l="l" t="t" r="r" b="b"/>
              <a:pathLst>
                <a:path w="11649" h="10797" extrusionOk="0">
                  <a:moveTo>
                    <a:pt x="10982" y="10796"/>
                  </a:moveTo>
                  <a:lnTo>
                    <a:pt x="666" y="10796"/>
                  </a:lnTo>
                  <a:cubicBezTo>
                    <a:pt x="299" y="10796"/>
                    <a:pt x="0" y="10497"/>
                    <a:pt x="0" y="10130"/>
                  </a:cubicBezTo>
                  <a:lnTo>
                    <a:pt x="0" y="666"/>
                  </a:lnTo>
                  <a:cubicBezTo>
                    <a:pt x="0" y="299"/>
                    <a:pt x="299" y="0"/>
                    <a:pt x="666" y="0"/>
                  </a:cubicBezTo>
                  <a:lnTo>
                    <a:pt x="10982" y="0"/>
                  </a:lnTo>
                  <a:cubicBezTo>
                    <a:pt x="11349" y="0"/>
                    <a:pt x="11648" y="299"/>
                    <a:pt x="11648" y="666"/>
                  </a:cubicBezTo>
                  <a:lnTo>
                    <a:pt x="11648" y="10130"/>
                  </a:lnTo>
                  <a:cubicBezTo>
                    <a:pt x="11648" y="10499"/>
                    <a:pt x="11349" y="10796"/>
                    <a:pt x="10982" y="10796"/>
                  </a:cubicBezTo>
                  <a:close/>
                  <a:moveTo>
                    <a:pt x="666" y="512"/>
                  </a:moveTo>
                  <a:cubicBezTo>
                    <a:pt x="582" y="512"/>
                    <a:pt x="512" y="582"/>
                    <a:pt x="512" y="666"/>
                  </a:cubicBezTo>
                  <a:lnTo>
                    <a:pt x="512" y="10130"/>
                  </a:lnTo>
                  <a:cubicBezTo>
                    <a:pt x="512" y="10214"/>
                    <a:pt x="582" y="10284"/>
                    <a:pt x="666" y="10284"/>
                  </a:cubicBezTo>
                  <a:lnTo>
                    <a:pt x="10982" y="10284"/>
                  </a:lnTo>
                  <a:cubicBezTo>
                    <a:pt x="11066" y="10284"/>
                    <a:pt x="11136" y="10214"/>
                    <a:pt x="11136" y="10130"/>
                  </a:cubicBezTo>
                  <a:lnTo>
                    <a:pt x="11136" y="666"/>
                  </a:lnTo>
                  <a:cubicBezTo>
                    <a:pt x="11136" y="582"/>
                    <a:pt x="11066" y="512"/>
                    <a:pt x="10982" y="512"/>
                  </a:cubicBezTo>
                  <a:lnTo>
                    <a:pt x="666" y="512"/>
                  </a:ln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892;p171">
              <a:extLst>
                <a:ext uri="{FF2B5EF4-FFF2-40B4-BE49-F238E27FC236}">
                  <a16:creationId xmlns:a16="http://schemas.microsoft.com/office/drawing/2014/main" id="{40DD7F1A-0A0E-D10F-EC32-CDA417C75BB8}"/>
                </a:ext>
              </a:extLst>
            </p:cNvPr>
            <p:cNvSpPr/>
            <p:nvPr/>
          </p:nvSpPr>
          <p:spPr>
            <a:xfrm>
              <a:off x="3143" y="1164"/>
              <a:ext cx="1218" cy="1534"/>
            </a:xfrm>
            <a:custGeom>
              <a:avLst/>
              <a:gdLst/>
              <a:ahLst/>
              <a:cxnLst/>
              <a:rect l="l" t="t" r="r" b="b"/>
              <a:pathLst>
                <a:path w="5355" h="6742" extrusionOk="0">
                  <a:moveTo>
                    <a:pt x="666" y="6741"/>
                  </a:moveTo>
                  <a:cubicBezTo>
                    <a:pt x="557" y="6741"/>
                    <a:pt x="451" y="6715"/>
                    <a:pt x="352" y="6661"/>
                  </a:cubicBezTo>
                  <a:cubicBezTo>
                    <a:pt x="135" y="6544"/>
                    <a:pt x="0" y="6321"/>
                    <a:pt x="0" y="6073"/>
                  </a:cubicBezTo>
                  <a:lnTo>
                    <a:pt x="0" y="705"/>
                  </a:lnTo>
                  <a:cubicBezTo>
                    <a:pt x="0" y="459"/>
                    <a:pt x="135" y="233"/>
                    <a:pt x="352" y="117"/>
                  </a:cubicBezTo>
                  <a:cubicBezTo>
                    <a:pt x="569" y="0"/>
                    <a:pt x="832" y="14"/>
                    <a:pt x="1037" y="149"/>
                  </a:cubicBezTo>
                  <a:lnTo>
                    <a:pt x="5057" y="2837"/>
                  </a:lnTo>
                  <a:lnTo>
                    <a:pt x="5057" y="2837"/>
                  </a:lnTo>
                  <a:cubicBezTo>
                    <a:pt x="5244" y="2960"/>
                    <a:pt x="5354" y="3167"/>
                    <a:pt x="5354" y="3391"/>
                  </a:cubicBezTo>
                  <a:cubicBezTo>
                    <a:pt x="5354" y="3614"/>
                    <a:pt x="5244" y="3820"/>
                    <a:pt x="5057" y="3943"/>
                  </a:cubicBezTo>
                  <a:lnTo>
                    <a:pt x="1034" y="6628"/>
                  </a:lnTo>
                  <a:cubicBezTo>
                    <a:pt x="924" y="6702"/>
                    <a:pt x="795" y="6741"/>
                    <a:pt x="666" y="6741"/>
                  </a:cubicBezTo>
                  <a:close/>
                  <a:moveTo>
                    <a:pt x="668" y="551"/>
                  </a:moveTo>
                  <a:cubicBezTo>
                    <a:pt x="635" y="551"/>
                    <a:pt x="608" y="563"/>
                    <a:pt x="594" y="569"/>
                  </a:cubicBezTo>
                  <a:cubicBezTo>
                    <a:pt x="569" y="582"/>
                    <a:pt x="512" y="623"/>
                    <a:pt x="512" y="705"/>
                  </a:cubicBezTo>
                  <a:lnTo>
                    <a:pt x="512" y="6073"/>
                  </a:lnTo>
                  <a:cubicBezTo>
                    <a:pt x="512" y="6157"/>
                    <a:pt x="569" y="6196"/>
                    <a:pt x="594" y="6208"/>
                  </a:cubicBezTo>
                  <a:cubicBezTo>
                    <a:pt x="619" y="6221"/>
                    <a:pt x="682" y="6247"/>
                    <a:pt x="752" y="6200"/>
                  </a:cubicBezTo>
                  <a:lnTo>
                    <a:pt x="4774" y="3514"/>
                  </a:lnTo>
                  <a:cubicBezTo>
                    <a:pt x="4836" y="3473"/>
                    <a:pt x="4842" y="3412"/>
                    <a:pt x="4842" y="3388"/>
                  </a:cubicBezTo>
                  <a:cubicBezTo>
                    <a:pt x="4842" y="3363"/>
                    <a:pt x="4836" y="3302"/>
                    <a:pt x="4774" y="3261"/>
                  </a:cubicBezTo>
                  <a:lnTo>
                    <a:pt x="752" y="578"/>
                  </a:lnTo>
                  <a:cubicBezTo>
                    <a:pt x="721" y="557"/>
                    <a:pt x="692" y="551"/>
                    <a:pt x="668" y="551"/>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grpSp>
      <p:sp>
        <p:nvSpPr>
          <p:cNvPr id="23" name="Google Shape;1893;p171">
            <a:extLst>
              <a:ext uri="{FF2B5EF4-FFF2-40B4-BE49-F238E27FC236}">
                <a16:creationId xmlns:a16="http://schemas.microsoft.com/office/drawing/2014/main" id="{97C24B85-99B9-0B76-6E41-CB29CFFD6EFB}"/>
              </a:ext>
            </a:extLst>
          </p:cNvPr>
          <p:cNvSpPr txBox="1"/>
          <p:nvPr/>
        </p:nvSpPr>
        <p:spPr>
          <a:xfrm>
            <a:off x="2273068" y="4535272"/>
            <a:ext cx="1010000" cy="3948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Map all SAP services from end to end</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894;p171">
            <a:extLst>
              <a:ext uri="{FF2B5EF4-FFF2-40B4-BE49-F238E27FC236}">
                <a16:creationId xmlns:a16="http://schemas.microsoft.com/office/drawing/2014/main" id="{15E7E098-CCD7-AE2C-E57A-89252C4D04C2}"/>
              </a:ext>
            </a:extLst>
          </p:cNvPr>
          <p:cNvSpPr txBox="1"/>
          <p:nvPr/>
        </p:nvSpPr>
        <p:spPr>
          <a:xfrm>
            <a:off x="253200" y="4535272"/>
            <a:ext cx="1116800" cy="3324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Visibility to </a:t>
            </a:r>
            <a:endParaRPr kumimoji="0" sz="12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SAP and all dependent components </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895;p171">
            <a:extLst>
              <a:ext uri="{FF2B5EF4-FFF2-40B4-BE49-F238E27FC236}">
                <a16:creationId xmlns:a16="http://schemas.microsoft.com/office/drawing/2014/main" id="{06141EB1-43FA-298D-7C01-91850418D5B0}"/>
              </a:ext>
            </a:extLst>
          </p:cNvPr>
          <p:cNvSpPr txBox="1"/>
          <p:nvPr/>
        </p:nvSpPr>
        <p:spPr>
          <a:xfrm>
            <a:off x="1281729" y="4535272"/>
            <a:ext cx="1013600" cy="4288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Establish business process benchmarks, KPIs, and metrics </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896;p171">
            <a:extLst>
              <a:ext uri="{FF2B5EF4-FFF2-40B4-BE49-F238E27FC236}">
                <a16:creationId xmlns:a16="http://schemas.microsoft.com/office/drawing/2014/main" id="{544E440B-561B-0DC7-2114-BE0BE02F66B5}"/>
              </a:ext>
            </a:extLst>
          </p:cNvPr>
          <p:cNvSpPr txBox="1"/>
          <p:nvPr/>
        </p:nvSpPr>
        <p:spPr>
          <a:xfrm>
            <a:off x="4450041" y="3250440"/>
            <a:ext cx="1013600" cy="3324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Ensure migration of dependent services </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897;p171">
            <a:extLst>
              <a:ext uri="{FF2B5EF4-FFF2-40B4-BE49-F238E27FC236}">
                <a16:creationId xmlns:a16="http://schemas.microsoft.com/office/drawing/2014/main" id="{2A922872-A97D-915C-DCF6-463CBBD2977B}"/>
              </a:ext>
            </a:extLst>
          </p:cNvPr>
          <p:cNvSpPr txBox="1"/>
          <p:nvPr/>
        </p:nvSpPr>
        <p:spPr>
          <a:xfrm>
            <a:off x="6434313" y="3250440"/>
            <a:ext cx="1013600" cy="4984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Ensure uptime of business critical services  </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898;p171">
            <a:extLst>
              <a:ext uri="{FF2B5EF4-FFF2-40B4-BE49-F238E27FC236}">
                <a16:creationId xmlns:a16="http://schemas.microsoft.com/office/drawing/2014/main" id="{CA5C5191-85EE-D07E-3F48-482D37AE6E04}"/>
              </a:ext>
            </a:extLst>
          </p:cNvPr>
          <p:cNvSpPr txBox="1"/>
          <p:nvPr/>
        </p:nvSpPr>
        <p:spPr>
          <a:xfrm>
            <a:off x="3461985" y="3250440"/>
            <a:ext cx="1144400" cy="4984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Compare historical on-prem to destination environments </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899;p171">
            <a:extLst>
              <a:ext uri="{FF2B5EF4-FFF2-40B4-BE49-F238E27FC236}">
                <a16:creationId xmlns:a16="http://schemas.microsoft.com/office/drawing/2014/main" id="{028A481E-23DA-1068-193A-72958A72B087}"/>
              </a:ext>
            </a:extLst>
          </p:cNvPr>
          <p:cNvSpPr txBox="1"/>
          <p:nvPr/>
        </p:nvSpPr>
        <p:spPr>
          <a:xfrm>
            <a:off x="5430027" y="3250440"/>
            <a:ext cx="1013600" cy="3680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Continually monitor SAP system health  </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1900;p171">
            <a:extLst>
              <a:ext uri="{FF2B5EF4-FFF2-40B4-BE49-F238E27FC236}">
                <a16:creationId xmlns:a16="http://schemas.microsoft.com/office/drawing/2014/main" id="{72DA6934-EB4F-7FB7-B1A6-019E497A1325}"/>
              </a:ext>
            </a:extLst>
          </p:cNvPr>
          <p:cNvGrpSpPr/>
          <p:nvPr/>
        </p:nvGrpSpPr>
        <p:grpSpPr>
          <a:xfrm>
            <a:off x="9155844" y="3789143"/>
            <a:ext cx="469133" cy="464551"/>
            <a:chOff x="1657" y="-10"/>
            <a:chExt cx="4372" cy="4329"/>
          </a:xfrm>
        </p:grpSpPr>
        <p:sp>
          <p:nvSpPr>
            <p:cNvPr id="31" name="Google Shape;1901;p171">
              <a:extLst>
                <a:ext uri="{FF2B5EF4-FFF2-40B4-BE49-F238E27FC236}">
                  <a16:creationId xmlns:a16="http://schemas.microsoft.com/office/drawing/2014/main" id="{D8F9E3B7-41E1-3051-62F0-1B1CC11E2E7B}"/>
                </a:ext>
              </a:extLst>
            </p:cNvPr>
            <p:cNvSpPr/>
            <p:nvPr/>
          </p:nvSpPr>
          <p:spPr>
            <a:xfrm>
              <a:off x="1657" y="-10"/>
              <a:ext cx="1912" cy="3093"/>
            </a:xfrm>
            <a:custGeom>
              <a:avLst/>
              <a:gdLst/>
              <a:ahLst/>
              <a:cxnLst/>
              <a:rect l="l" t="t" r="r" b="b"/>
              <a:pathLst>
                <a:path w="1368" h="2209" extrusionOk="0">
                  <a:moveTo>
                    <a:pt x="194" y="2141"/>
                  </a:moveTo>
                  <a:cubicBezTo>
                    <a:pt x="131" y="1982"/>
                    <a:pt x="100" y="1815"/>
                    <a:pt x="100" y="1643"/>
                  </a:cubicBezTo>
                  <a:cubicBezTo>
                    <a:pt x="100" y="986"/>
                    <a:pt x="577" y="423"/>
                    <a:pt x="1219" y="313"/>
                  </a:cubicBezTo>
                  <a:cubicBezTo>
                    <a:pt x="1082" y="557"/>
                    <a:pt x="1082" y="557"/>
                    <a:pt x="1082" y="557"/>
                  </a:cubicBezTo>
                  <a:cubicBezTo>
                    <a:pt x="1069" y="581"/>
                    <a:pt x="1078" y="612"/>
                    <a:pt x="1102" y="625"/>
                  </a:cubicBezTo>
                  <a:cubicBezTo>
                    <a:pt x="1109" y="630"/>
                    <a:pt x="1118" y="632"/>
                    <a:pt x="1126" y="632"/>
                  </a:cubicBezTo>
                  <a:cubicBezTo>
                    <a:pt x="1144" y="632"/>
                    <a:pt x="1161" y="622"/>
                    <a:pt x="1170" y="606"/>
                  </a:cubicBezTo>
                  <a:cubicBezTo>
                    <a:pt x="1360" y="265"/>
                    <a:pt x="1360" y="265"/>
                    <a:pt x="1360" y="265"/>
                  </a:cubicBezTo>
                  <a:cubicBezTo>
                    <a:pt x="1366" y="253"/>
                    <a:pt x="1368" y="239"/>
                    <a:pt x="1364" y="227"/>
                  </a:cubicBezTo>
                  <a:cubicBezTo>
                    <a:pt x="1361" y="214"/>
                    <a:pt x="1352" y="203"/>
                    <a:pt x="1341" y="197"/>
                  </a:cubicBezTo>
                  <a:cubicBezTo>
                    <a:pt x="1012" y="14"/>
                    <a:pt x="1012" y="14"/>
                    <a:pt x="1012" y="14"/>
                  </a:cubicBezTo>
                  <a:cubicBezTo>
                    <a:pt x="988" y="0"/>
                    <a:pt x="957" y="9"/>
                    <a:pt x="944" y="33"/>
                  </a:cubicBezTo>
                  <a:cubicBezTo>
                    <a:pt x="930" y="57"/>
                    <a:pt x="939" y="87"/>
                    <a:pt x="963" y="101"/>
                  </a:cubicBezTo>
                  <a:cubicBezTo>
                    <a:pt x="1175" y="219"/>
                    <a:pt x="1175" y="219"/>
                    <a:pt x="1175" y="219"/>
                  </a:cubicBezTo>
                  <a:cubicBezTo>
                    <a:pt x="862" y="279"/>
                    <a:pt x="576" y="442"/>
                    <a:pt x="362" y="683"/>
                  </a:cubicBezTo>
                  <a:cubicBezTo>
                    <a:pt x="128" y="948"/>
                    <a:pt x="0" y="1289"/>
                    <a:pt x="0" y="1643"/>
                  </a:cubicBezTo>
                  <a:cubicBezTo>
                    <a:pt x="0" y="1827"/>
                    <a:pt x="34" y="2007"/>
                    <a:pt x="101" y="2177"/>
                  </a:cubicBezTo>
                  <a:cubicBezTo>
                    <a:pt x="109" y="2197"/>
                    <a:pt x="128" y="2209"/>
                    <a:pt x="148" y="2209"/>
                  </a:cubicBezTo>
                  <a:cubicBezTo>
                    <a:pt x="154" y="2209"/>
                    <a:pt x="160" y="2208"/>
                    <a:pt x="166" y="2205"/>
                  </a:cubicBezTo>
                  <a:cubicBezTo>
                    <a:pt x="192" y="2195"/>
                    <a:pt x="204" y="2166"/>
                    <a:pt x="194" y="2141"/>
                  </a:cubicBezTo>
                  <a:close/>
                </a:path>
              </a:pathLst>
            </a:custGeom>
            <a:solidFill>
              <a:srgbClr val="000000"/>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02;p171">
              <a:extLst>
                <a:ext uri="{FF2B5EF4-FFF2-40B4-BE49-F238E27FC236}">
                  <a16:creationId xmlns:a16="http://schemas.microsoft.com/office/drawing/2014/main" id="{1D8C6791-A68A-41BF-C09E-929DF9D7BC2E}"/>
                </a:ext>
              </a:extLst>
            </p:cNvPr>
            <p:cNvSpPr/>
            <p:nvPr/>
          </p:nvSpPr>
          <p:spPr>
            <a:xfrm>
              <a:off x="1872" y="3305"/>
              <a:ext cx="3456" cy="1014"/>
            </a:xfrm>
            <a:custGeom>
              <a:avLst/>
              <a:gdLst/>
              <a:ahLst/>
              <a:cxnLst/>
              <a:rect l="l" t="t" r="r" b="b"/>
              <a:pathLst>
                <a:path w="2473" h="724" extrusionOk="0">
                  <a:moveTo>
                    <a:pt x="2447" y="73"/>
                  </a:moveTo>
                  <a:cubicBezTo>
                    <a:pt x="2424" y="56"/>
                    <a:pt x="2393" y="61"/>
                    <a:pt x="2377" y="83"/>
                  </a:cubicBezTo>
                  <a:cubicBezTo>
                    <a:pt x="2119" y="427"/>
                    <a:pt x="1725" y="624"/>
                    <a:pt x="1296" y="624"/>
                  </a:cubicBezTo>
                  <a:cubicBezTo>
                    <a:pt x="888" y="624"/>
                    <a:pt x="513" y="446"/>
                    <a:pt x="256" y="135"/>
                  </a:cubicBezTo>
                  <a:cubicBezTo>
                    <a:pt x="517" y="204"/>
                    <a:pt x="517" y="204"/>
                    <a:pt x="517" y="204"/>
                  </a:cubicBezTo>
                  <a:cubicBezTo>
                    <a:pt x="543" y="211"/>
                    <a:pt x="571" y="195"/>
                    <a:pt x="578" y="168"/>
                  </a:cubicBezTo>
                  <a:cubicBezTo>
                    <a:pt x="585" y="142"/>
                    <a:pt x="569" y="114"/>
                    <a:pt x="542" y="107"/>
                  </a:cubicBezTo>
                  <a:cubicBezTo>
                    <a:pt x="165" y="7"/>
                    <a:pt x="165" y="7"/>
                    <a:pt x="165" y="7"/>
                  </a:cubicBezTo>
                  <a:cubicBezTo>
                    <a:pt x="138" y="0"/>
                    <a:pt x="111" y="16"/>
                    <a:pt x="103" y="43"/>
                  </a:cubicBezTo>
                  <a:cubicBezTo>
                    <a:pt x="7" y="406"/>
                    <a:pt x="7" y="406"/>
                    <a:pt x="7" y="406"/>
                  </a:cubicBezTo>
                  <a:cubicBezTo>
                    <a:pt x="0" y="433"/>
                    <a:pt x="16" y="460"/>
                    <a:pt x="42" y="467"/>
                  </a:cubicBezTo>
                  <a:cubicBezTo>
                    <a:pt x="47" y="469"/>
                    <a:pt x="51" y="469"/>
                    <a:pt x="55" y="469"/>
                  </a:cubicBezTo>
                  <a:cubicBezTo>
                    <a:pt x="77" y="469"/>
                    <a:pt x="98" y="454"/>
                    <a:pt x="104" y="432"/>
                  </a:cubicBezTo>
                  <a:cubicBezTo>
                    <a:pt x="169" y="186"/>
                    <a:pt x="169" y="186"/>
                    <a:pt x="169" y="186"/>
                  </a:cubicBezTo>
                  <a:cubicBezTo>
                    <a:pt x="296" y="343"/>
                    <a:pt x="457" y="474"/>
                    <a:pt x="636" y="566"/>
                  </a:cubicBezTo>
                  <a:cubicBezTo>
                    <a:pt x="841" y="671"/>
                    <a:pt x="1063" y="724"/>
                    <a:pt x="1296" y="724"/>
                  </a:cubicBezTo>
                  <a:cubicBezTo>
                    <a:pt x="1528" y="724"/>
                    <a:pt x="1750" y="671"/>
                    <a:pt x="1955" y="566"/>
                  </a:cubicBezTo>
                  <a:cubicBezTo>
                    <a:pt x="2151" y="465"/>
                    <a:pt x="2324" y="319"/>
                    <a:pt x="2457" y="143"/>
                  </a:cubicBezTo>
                  <a:cubicBezTo>
                    <a:pt x="2473" y="121"/>
                    <a:pt x="2469" y="89"/>
                    <a:pt x="2447" y="73"/>
                  </a:cubicBezTo>
                  <a:close/>
                </a:path>
              </a:pathLst>
            </a:custGeom>
            <a:solidFill>
              <a:srgbClr val="000000"/>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903;p171">
              <a:extLst>
                <a:ext uri="{FF2B5EF4-FFF2-40B4-BE49-F238E27FC236}">
                  <a16:creationId xmlns:a16="http://schemas.microsoft.com/office/drawing/2014/main" id="{0D61BB68-A6D3-560A-1828-521069E2AD5F}"/>
                </a:ext>
              </a:extLst>
            </p:cNvPr>
            <p:cNvSpPr/>
            <p:nvPr/>
          </p:nvSpPr>
          <p:spPr>
            <a:xfrm>
              <a:off x="3868" y="273"/>
              <a:ext cx="2161" cy="2902"/>
            </a:xfrm>
            <a:custGeom>
              <a:avLst/>
              <a:gdLst/>
              <a:ahLst/>
              <a:cxnLst/>
              <a:rect l="l" t="t" r="r" b="b"/>
              <a:pathLst>
                <a:path w="1546" h="2073" extrusionOk="0">
                  <a:moveTo>
                    <a:pt x="1536" y="1865"/>
                  </a:moveTo>
                  <a:cubicBezTo>
                    <a:pt x="1526" y="1839"/>
                    <a:pt x="1497" y="1827"/>
                    <a:pt x="1471" y="1837"/>
                  </a:cubicBezTo>
                  <a:cubicBezTo>
                    <a:pt x="1233" y="1932"/>
                    <a:pt x="1233" y="1932"/>
                    <a:pt x="1233" y="1932"/>
                  </a:cubicBezTo>
                  <a:cubicBezTo>
                    <a:pt x="1290" y="1775"/>
                    <a:pt x="1319" y="1610"/>
                    <a:pt x="1319" y="1441"/>
                  </a:cubicBezTo>
                  <a:cubicBezTo>
                    <a:pt x="1319" y="1087"/>
                    <a:pt x="1190" y="746"/>
                    <a:pt x="956" y="481"/>
                  </a:cubicBezTo>
                  <a:cubicBezTo>
                    <a:pt x="724" y="219"/>
                    <a:pt x="406" y="49"/>
                    <a:pt x="60" y="3"/>
                  </a:cubicBezTo>
                  <a:cubicBezTo>
                    <a:pt x="33" y="0"/>
                    <a:pt x="8" y="19"/>
                    <a:pt x="4" y="46"/>
                  </a:cubicBezTo>
                  <a:cubicBezTo>
                    <a:pt x="0" y="74"/>
                    <a:pt x="20" y="99"/>
                    <a:pt x="47" y="103"/>
                  </a:cubicBezTo>
                  <a:cubicBezTo>
                    <a:pt x="715" y="191"/>
                    <a:pt x="1219" y="766"/>
                    <a:pt x="1219" y="1441"/>
                  </a:cubicBezTo>
                  <a:cubicBezTo>
                    <a:pt x="1219" y="1596"/>
                    <a:pt x="1193" y="1747"/>
                    <a:pt x="1141" y="1891"/>
                  </a:cubicBezTo>
                  <a:cubicBezTo>
                    <a:pt x="1042" y="1642"/>
                    <a:pt x="1042" y="1642"/>
                    <a:pt x="1042" y="1642"/>
                  </a:cubicBezTo>
                  <a:cubicBezTo>
                    <a:pt x="1032" y="1616"/>
                    <a:pt x="1002" y="1604"/>
                    <a:pt x="977" y="1614"/>
                  </a:cubicBezTo>
                  <a:cubicBezTo>
                    <a:pt x="951" y="1624"/>
                    <a:pt x="939" y="1653"/>
                    <a:pt x="949" y="1679"/>
                  </a:cubicBezTo>
                  <a:cubicBezTo>
                    <a:pt x="1094" y="2042"/>
                    <a:pt x="1094" y="2042"/>
                    <a:pt x="1094" y="2042"/>
                  </a:cubicBezTo>
                  <a:cubicBezTo>
                    <a:pt x="1099" y="2054"/>
                    <a:pt x="1108" y="2064"/>
                    <a:pt x="1121" y="2069"/>
                  </a:cubicBezTo>
                  <a:cubicBezTo>
                    <a:pt x="1127" y="2072"/>
                    <a:pt x="1134" y="2073"/>
                    <a:pt x="1140" y="2073"/>
                  </a:cubicBezTo>
                  <a:cubicBezTo>
                    <a:pt x="1147" y="2073"/>
                    <a:pt x="1153" y="2072"/>
                    <a:pt x="1159" y="2070"/>
                  </a:cubicBezTo>
                  <a:cubicBezTo>
                    <a:pt x="1508" y="1930"/>
                    <a:pt x="1508" y="1930"/>
                    <a:pt x="1508" y="1930"/>
                  </a:cubicBezTo>
                  <a:cubicBezTo>
                    <a:pt x="1534" y="1920"/>
                    <a:pt x="1546" y="1891"/>
                    <a:pt x="1536" y="1865"/>
                  </a:cubicBezTo>
                  <a:close/>
                </a:path>
              </a:pathLst>
            </a:custGeom>
            <a:solidFill>
              <a:srgbClr val="000000"/>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904;p171">
              <a:extLst>
                <a:ext uri="{FF2B5EF4-FFF2-40B4-BE49-F238E27FC236}">
                  <a16:creationId xmlns:a16="http://schemas.microsoft.com/office/drawing/2014/main" id="{271AAAE7-589D-90DA-4B48-CFEE65AA4B4E}"/>
                </a:ext>
              </a:extLst>
            </p:cNvPr>
            <p:cNvSpPr/>
            <p:nvPr/>
          </p:nvSpPr>
          <p:spPr>
            <a:xfrm>
              <a:off x="2893" y="1308"/>
              <a:ext cx="1572" cy="1926"/>
            </a:xfrm>
            <a:custGeom>
              <a:avLst/>
              <a:gdLst/>
              <a:ahLst/>
              <a:cxnLst/>
              <a:rect l="l" t="t" r="r" b="b"/>
              <a:pathLst>
                <a:path w="1123" h="1376" extrusionOk="0">
                  <a:moveTo>
                    <a:pt x="818" y="15"/>
                  </a:moveTo>
                  <a:cubicBezTo>
                    <a:pt x="808" y="6"/>
                    <a:pt x="796" y="0"/>
                    <a:pt x="782" y="0"/>
                  </a:cubicBezTo>
                  <a:cubicBezTo>
                    <a:pt x="121" y="0"/>
                    <a:pt x="121" y="0"/>
                    <a:pt x="121" y="0"/>
                  </a:cubicBezTo>
                  <a:cubicBezTo>
                    <a:pt x="54" y="0"/>
                    <a:pt x="0" y="55"/>
                    <a:pt x="0" y="121"/>
                  </a:cubicBezTo>
                  <a:cubicBezTo>
                    <a:pt x="0" y="1255"/>
                    <a:pt x="0" y="1255"/>
                    <a:pt x="0" y="1255"/>
                  </a:cubicBezTo>
                  <a:cubicBezTo>
                    <a:pt x="0" y="1321"/>
                    <a:pt x="54" y="1376"/>
                    <a:pt x="121" y="1376"/>
                  </a:cubicBezTo>
                  <a:cubicBezTo>
                    <a:pt x="1002" y="1376"/>
                    <a:pt x="1002" y="1376"/>
                    <a:pt x="1002" y="1376"/>
                  </a:cubicBezTo>
                  <a:cubicBezTo>
                    <a:pt x="1069" y="1376"/>
                    <a:pt x="1123" y="1321"/>
                    <a:pt x="1123" y="1255"/>
                  </a:cubicBezTo>
                  <a:cubicBezTo>
                    <a:pt x="1123" y="1019"/>
                    <a:pt x="1123" y="1019"/>
                    <a:pt x="1123" y="1019"/>
                  </a:cubicBezTo>
                  <a:cubicBezTo>
                    <a:pt x="1123" y="991"/>
                    <a:pt x="1101" y="969"/>
                    <a:pt x="1073" y="969"/>
                  </a:cubicBezTo>
                  <a:cubicBezTo>
                    <a:pt x="1046" y="969"/>
                    <a:pt x="1023" y="991"/>
                    <a:pt x="1023" y="1019"/>
                  </a:cubicBezTo>
                  <a:cubicBezTo>
                    <a:pt x="1023" y="1255"/>
                    <a:pt x="1023" y="1255"/>
                    <a:pt x="1023" y="1255"/>
                  </a:cubicBezTo>
                  <a:cubicBezTo>
                    <a:pt x="1023" y="1266"/>
                    <a:pt x="1014" y="1276"/>
                    <a:pt x="1002" y="1276"/>
                  </a:cubicBezTo>
                  <a:cubicBezTo>
                    <a:pt x="121" y="1276"/>
                    <a:pt x="121" y="1276"/>
                    <a:pt x="121" y="1276"/>
                  </a:cubicBezTo>
                  <a:cubicBezTo>
                    <a:pt x="110" y="1276"/>
                    <a:pt x="100" y="1266"/>
                    <a:pt x="100" y="1255"/>
                  </a:cubicBezTo>
                  <a:cubicBezTo>
                    <a:pt x="100" y="121"/>
                    <a:pt x="100" y="121"/>
                    <a:pt x="100" y="121"/>
                  </a:cubicBezTo>
                  <a:cubicBezTo>
                    <a:pt x="100" y="110"/>
                    <a:pt x="110" y="100"/>
                    <a:pt x="121" y="100"/>
                  </a:cubicBezTo>
                  <a:cubicBezTo>
                    <a:pt x="732" y="100"/>
                    <a:pt x="732" y="100"/>
                    <a:pt x="732" y="100"/>
                  </a:cubicBezTo>
                  <a:cubicBezTo>
                    <a:pt x="732" y="270"/>
                    <a:pt x="732" y="270"/>
                    <a:pt x="732" y="270"/>
                  </a:cubicBezTo>
                  <a:cubicBezTo>
                    <a:pt x="732" y="337"/>
                    <a:pt x="787" y="391"/>
                    <a:pt x="853" y="391"/>
                  </a:cubicBezTo>
                  <a:cubicBezTo>
                    <a:pt x="1023" y="391"/>
                    <a:pt x="1023" y="391"/>
                    <a:pt x="1023" y="391"/>
                  </a:cubicBezTo>
                  <a:cubicBezTo>
                    <a:pt x="1023" y="462"/>
                    <a:pt x="1023" y="462"/>
                    <a:pt x="1023" y="462"/>
                  </a:cubicBezTo>
                  <a:cubicBezTo>
                    <a:pt x="1023" y="489"/>
                    <a:pt x="1046" y="512"/>
                    <a:pt x="1073" y="512"/>
                  </a:cubicBezTo>
                  <a:cubicBezTo>
                    <a:pt x="1101" y="512"/>
                    <a:pt x="1123" y="489"/>
                    <a:pt x="1123" y="462"/>
                  </a:cubicBezTo>
                  <a:cubicBezTo>
                    <a:pt x="1123" y="341"/>
                    <a:pt x="1123" y="341"/>
                    <a:pt x="1123" y="341"/>
                  </a:cubicBezTo>
                  <a:cubicBezTo>
                    <a:pt x="1123" y="328"/>
                    <a:pt x="1118" y="315"/>
                    <a:pt x="1109" y="306"/>
                  </a:cubicBezTo>
                  <a:lnTo>
                    <a:pt x="818" y="15"/>
                  </a:lnTo>
                  <a:close/>
                  <a:moveTo>
                    <a:pt x="832" y="270"/>
                  </a:moveTo>
                  <a:cubicBezTo>
                    <a:pt x="832" y="171"/>
                    <a:pt x="832" y="171"/>
                    <a:pt x="832" y="171"/>
                  </a:cubicBezTo>
                  <a:cubicBezTo>
                    <a:pt x="952" y="291"/>
                    <a:pt x="952" y="291"/>
                    <a:pt x="952" y="291"/>
                  </a:cubicBezTo>
                  <a:cubicBezTo>
                    <a:pt x="853" y="291"/>
                    <a:pt x="853" y="291"/>
                    <a:pt x="853" y="291"/>
                  </a:cubicBezTo>
                  <a:cubicBezTo>
                    <a:pt x="842" y="291"/>
                    <a:pt x="832" y="282"/>
                    <a:pt x="832" y="270"/>
                  </a:cubicBezTo>
                  <a:close/>
                </a:path>
              </a:pathLst>
            </a:custGeom>
            <a:solidFill>
              <a:srgbClr val="000000"/>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905;p171">
              <a:extLst>
                <a:ext uri="{FF2B5EF4-FFF2-40B4-BE49-F238E27FC236}">
                  <a16:creationId xmlns:a16="http://schemas.microsoft.com/office/drawing/2014/main" id="{F3238838-2341-E676-742A-34A95F9568FA}"/>
                </a:ext>
              </a:extLst>
            </p:cNvPr>
            <p:cNvSpPr/>
            <p:nvPr/>
          </p:nvSpPr>
          <p:spPr>
            <a:xfrm>
              <a:off x="4597" y="1774"/>
              <a:ext cx="261" cy="259"/>
            </a:xfrm>
            <a:custGeom>
              <a:avLst/>
              <a:gdLst/>
              <a:ahLst/>
              <a:cxnLst/>
              <a:rect l="l" t="t" r="r" b="b"/>
              <a:pathLst>
                <a:path w="187" h="185" extrusionOk="0">
                  <a:moveTo>
                    <a:pt x="159" y="143"/>
                  </a:moveTo>
                  <a:cubicBezTo>
                    <a:pt x="184" y="115"/>
                    <a:pt x="187" y="77"/>
                    <a:pt x="166" y="59"/>
                  </a:cubicBezTo>
                  <a:cubicBezTo>
                    <a:pt x="119" y="18"/>
                    <a:pt x="119" y="18"/>
                    <a:pt x="119" y="18"/>
                  </a:cubicBezTo>
                  <a:cubicBezTo>
                    <a:pt x="99" y="0"/>
                    <a:pt x="62" y="8"/>
                    <a:pt x="37" y="35"/>
                  </a:cubicBezTo>
                  <a:cubicBezTo>
                    <a:pt x="0" y="78"/>
                    <a:pt x="0" y="78"/>
                    <a:pt x="0" y="78"/>
                  </a:cubicBezTo>
                  <a:cubicBezTo>
                    <a:pt x="121" y="185"/>
                    <a:pt x="121" y="185"/>
                    <a:pt x="121" y="185"/>
                  </a:cubicBezTo>
                  <a:lnTo>
                    <a:pt x="159" y="143"/>
                  </a:lnTo>
                  <a:close/>
                </a:path>
              </a:pathLst>
            </a:custGeom>
            <a:solidFill>
              <a:srgbClr val="000000"/>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906;p171">
              <a:extLst>
                <a:ext uri="{FF2B5EF4-FFF2-40B4-BE49-F238E27FC236}">
                  <a16:creationId xmlns:a16="http://schemas.microsoft.com/office/drawing/2014/main" id="{81889FBE-C6A7-0EB7-C1B1-2152D1C19CE2}"/>
                </a:ext>
              </a:extLst>
            </p:cNvPr>
            <p:cNvSpPr/>
            <p:nvPr/>
          </p:nvSpPr>
          <p:spPr>
            <a:xfrm>
              <a:off x="3941" y="1955"/>
              <a:ext cx="763" cy="854"/>
            </a:xfrm>
            <a:custGeom>
              <a:avLst/>
              <a:gdLst/>
              <a:ahLst/>
              <a:cxnLst/>
              <a:rect l="l" t="t" r="r" b="b"/>
              <a:pathLst>
                <a:path w="763" h="854" extrusionOk="0">
                  <a:moveTo>
                    <a:pt x="31" y="647"/>
                  </a:moveTo>
                  <a:lnTo>
                    <a:pt x="0" y="854"/>
                  </a:lnTo>
                  <a:lnTo>
                    <a:pt x="200" y="796"/>
                  </a:lnTo>
                  <a:lnTo>
                    <a:pt x="763" y="150"/>
                  </a:lnTo>
                  <a:lnTo>
                    <a:pt x="593" y="0"/>
                  </a:lnTo>
                  <a:lnTo>
                    <a:pt x="31" y="647"/>
                  </a:lnTo>
                  <a:close/>
                </a:path>
              </a:pathLst>
            </a:custGeom>
            <a:solidFill>
              <a:srgbClr val="000000"/>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907;p171">
              <a:extLst>
                <a:ext uri="{FF2B5EF4-FFF2-40B4-BE49-F238E27FC236}">
                  <a16:creationId xmlns:a16="http://schemas.microsoft.com/office/drawing/2014/main" id="{0683D4D5-655D-F4F5-7FD7-E94765555678}"/>
                </a:ext>
              </a:extLst>
            </p:cNvPr>
            <p:cNvSpPr/>
            <p:nvPr/>
          </p:nvSpPr>
          <p:spPr>
            <a:xfrm>
              <a:off x="3183" y="1885"/>
              <a:ext cx="798" cy="140"/>
            </a:xfrm>
            <a:custGeom>
              <a:avLst/>
              <a:gdLst/>
              <a:ahLst/>
              <a:cxnLst/>
              <a:rect l="l" t="t" r="r" b="b"/>
              <a:pathLst>
                <a:path w="571" h="100" extrusionOk="0">
                  <a:moveTo>
                    <a:pt x="571" y="50"/>
                  </a:moveTo>
                  <a:cubicBezTo>
                    <a:pt x="571" y="22"/>
                    <a:pt x="548" y="0"/>
                    <a:pt x="521" y="0"/>
                  </a:cubicBezTo>
                  <a:cubicBezTo>
                    <a:pt x="50" y="0"/>
                    <a:pt x="50" y="0"/>
                    <a:pt x="50" y="0"/>
                  </a:cubicBezTo>
                  <a:cubicBezTo>
                    <a:pt x="23" y="0"/>
                    <a:pt x="0" y="22"/>
                    <a:pt x="0" y="50"/>
                  </a:cubicBezTo>
                  <a:cubicBezTo>
                    <a:pt x="0" y="77"/>
                    <a:pt x="23" y="100"/>
                    <a:pt x="50" y="100"/>
                  </a:cubicBezTo>
                  <a:cubicBezTo>
                    <a:pt x="521" y="100"/>
                    <a:pt x="521" y="100"/>
                    <a:pt x="521" y="100"/>
                  </a:cubicBezTo>
                  <a:cubicBezTo>
                    <a:pt x="548" y="100"/>
                    <a:pt x="571" y="77"/>
                    <a:pt x="571" y="50"/>
                  </a:cubicBezTo>
                  <a:close/>
                </a:path>
              </a:pathLst>
            </a:custGeom>
            <a:solidFill>
              <a:srgbClr val="000000"/>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908;p171">
              <a:extLst>
                <a:ext uri="{FF2B5EF4-FFF2-40B4-BE49-F238E27FC236}">
                  <a16:creationId xmlns:a16="http://schemas.microsoft.com/office/drawing/2014/main" id="{EC60E099-889F-B67F-4608-7AFEC84DB14E}"/>
                </a:ext>
              </a:extLst>
            </p:cNvPr>
            <p:cNvSpPr/>
            <p:nvPr/>
          </p:nvSpPr>
          <p:spPr>
            <a:xfrm>
              <a:off x="3183" y="2161"/>
              <a:ext cx="407" cy="140"/>
            </a:xfrm>
            <a:custGeom>
              <a:avLst/>
              <a:gdLst/>
              <a:ahLst/>
              <a:cxnLst/>
              <a:rect l="l" t="t" r="r" b="b"/>
              <a:pathLst>
                <a:path w="291" h="100" extrusionOk="0">
                  <a:moveTo>
                    <a:pt x="50" y="100"/>
                  </a:moveTo>
                  <a:cubicBezTo>
                    <a:pt x="241" y="100"/>
                    <a:pt x="241" y="100"/>
                    <a:pt x="241" y="100"/>
                  </a:cubicBezTo>
                  <a:cubicBezTo>
                    <a:pt x="269" y="100"/>
                    <a:pt x="291" y="78"/>
                    <a:pt x="291" y="50"/>
                  </a:cubicBezTo>
                  <a:cubicBezTo>
                    <a:pt x="291" y="23"/>
                    <a:pt x="269" y="0"/>
                    <a:pt x="241" y="0"/>
                  </a:cubicBezTo>
                  <a:cubicBezTo>
                    <a:pt x="50" y="0"/>
                    <a:pt x="50" y="0"/>
                    <a:pt x="50" y="0"/>
                  </a:cubicBezTo>
                  <a:cubicBezTo>
                    <a:pt x="23" y="0"/>
                    <a:pt x="0" y="23"/>
                    <a:pt x="0" y="50"/>
                  </a:cubicBezTo>
                  <a:cubicBezTo>
                    <a:pt x="0" y="78"/>
                    <a:pt x="23" y="100"/>
                    <a:pt x="50" y="100"/>
                  </a:cubicBezTo>
                  <a:close/>
                </a:path>
              </a:pathLst>
            </a:custGeom>
            <a:solidFill>
              <a:srgbClr val="000000"/>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909;p171">
              <a:extLst>
                <a:ext uri="{FF2B5EF4-FFF2-40B4-BE49-F238E27FC236}">
                  <a16:creationId xmlns:a16="http://schemas.microsoft.com/office/drawing/2014/main" id="{E2279EC8-13CC-77D5-B5AD-D34B9B6C3082}"/>
                </a:ext>
              </a:extLst>
            </p:cNvPr>
            <p:cNvSpPr/>
            <p:nvPr/>
          </p:nvSpPr>
          <p:spPr>
            <a:xfrm>
              <a:off x="3183" y="2438"/>
              <a:ext cx="516" cy="140"/>
            </a:xfrm>
            <a:custGeom>
              <a:avLst/>
              <a:gdLst/>
              <a:ahLst/>
              <a:cxnLst/>
              <a:rect l="l" t="t" r="r" b="b"/>
              <a:pathLst>
                <a:path w="369" h="100" extrusionOk="0">
                  <a:moveTo>
                    <a:pt x="369" y="50"/>
                  </a:moveTo>
                  <a:cubicBezTo>
                    <a:pt x="369" y="22"/>
                    <a:pt x="346" y="0"/>
                    <a:pt x="319" y="0"/>
                  </a:cubicBezTo>
                  <a:cubicBezTo>
                    <a:pt x="50" y="0"/>
                    <a:pt x="50" y="0"/>
                    <a:pt x="50" y="0"/>
                  </a:cubicBezTo>
                  <a:cubicBezTo>
                    <a:pt x="23" y="0"/>
                    <a:pt x="0" y="22"/>
                    <a:pt x="0" y="50"/>
                  </a:cubicBezTo>
                  <a:cubicBezTo>
                    <a:pt x="0" y="77"/>
                    <a:pt x="23" y="100"/>
                    <a:pt x="50" y="100"/>
                  </a:cubicBezTo>
                  <a:cubicBezTo>
                    <a:pt x="319" y="100"/>
                    <a:pt x="319" y="100"/>
                    <a:pt x="319" y="100"/>
                  </a:cubicBezTo>
                  <a:cubicBezTo>
                    <a:pt x="346" y="100"/>
                    <a:pt x="369" y="77"/>
                    <a:pt x="369" y="50"/>
                  </a:cubicBezTo>
                  <a:close/>
                </a:path>
              </a:pathLst>
            </a:custGeom>
            <a:solidFill>
              <a:srgbClr val="000000"/>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910;p171">
              <a:extLst>
                <a:ext uri="{FF2B5EF4-FFF2-40B4-BE49-F238E27FC236}">
                  <a16:creationId xmlns:a16="http://schemas.microsoft.com/office/drawing/2014/main" id="{0B21E3C6-6B4C-5257-3E1A-08F33EF4E9D0}"/>
                </a:ext>
              </a:extLst>
            </p:cNvPr>
            <p:cNvSpPr/>
            <p:nvPr/>
          </p:nvSpPr>
          <p:spPr>
            <a:xfrm>
              <a:off x="3183" y="2716"/>
              <a:ext cx="169" cy="140"/>
            </a:xfrm>
            <a:custGeom>
              <a:avLst/>
              <a:gdLst/>
              <a:ahLst/>
              <a:cxnLst/>
              <a:rect l="l" t="t" r="r" b="b"/>
              <a:pathLst>
                <a:path w="121" h="100" extrusionOk="0">
                  <a:moveTo>
                    <a:pt x="50" y="0"/>
                  </a:moveTo>
                  <a:cubicBezTo>
                    <a:pt x="23" y="0"/>
                    <a:pt x="0" y="23"/>
                    <a:pt x="0" y="50"/>
                  </a:cubicBezTo>
                  <a:cubicBezTo>
                    <a:pt x="0" y="78"/>
                    <a:pt x="23" y="100"/>
                    <a:pt x="50" y="100"/>
                  </a:cubicBezTo>
                  <a:cubicBezTo>
                    <a:pt x="71" y="100"/>
                    <a:pt x="71" y="100"/>
                    <a:pt x="71" y="100"/>
                  </a:cubicBezTo>
                  <a:cubicBezTo>
                    <a:pt x="99" y="100"/>
                    <a:pt x="121" y="78"/>
                    <a:pt x="121" y="50"/>
                  </a:cubicBezTo>
                  <a:cubicBezTo>
                    <a:pt x="121" y="23"/>
                    <a:pt x="99" y="0"/>
                    <a:pt x="71" y="0"/>
                  </a:cubicBezTo>
                  <a:lnTo>
                    <a:pt x="50" y="0"/>
                  </a:lnTo>
                  <a:close/>
                </a:path>
              </a:pathLst>
            </a:custGeom>
            <a:solidFill>
              <a:srgbClr val="000000"/>
            </a:solid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 name="Google Shape;1911;p171">
            <a:extLst>
              <a:ext uri="{FF2B5EF4-FFF2-40B4-BE49-F238E27FC236}">
                <a16:creationId xmlns:a16="http://schemas.microsoft.com/office/drawing/2014/main" id="{EAD26360-15A9-B1CD-F5B6-DBE79FA58725}"/>
              </a:ext>
            </a:extLst>
          </p:cNvPr>
          <p:cNvSpPr/>
          <p:nvPr/>
        </p:nvSpPr>
        <p:spPr>
          <a:xfrm>
            <a:off x="6507797" y="2318592"/>
            <a:ext cx="874800" cy="874800"/>
          </a:xfrm>
          <a:prstGeom prst="donut">
            <a:avLst>
              <a:gd name="adj" fmla="val 4877"/>
            </a:avLst>
          </a:prstGeom>
          <a:gradFill>
            <a:gsLst>
              <a:gs pos="0">
                <a:srgbClr val="F56A00"/>
              </a:gs>
              <a:gs pos="100000">
                <a:srgbClr val="C83C10"/>
              </a:gs>
            </a:gsLst>
            <a:path path="circle">
              <a:fillToRect r="100000" b="100000"/>
            </a:path>
            <a:tileRect l="-100000" t="-100000"/>
          </a:gra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1400"/>
              <a:buFont typeface="Arial"/>
              <a:buNone/>
              <a:tabLst/>
              <a:defRPr/>
            </a:pPr>
            <a:endParaRPr kumimoji="0" sz="1867" b="0" i="0" u="sng" strike="noStrike" kern="0" cap="none" spc="0" normalizeH="0" baseline="0" noProof="0">
              <a:ln>
                <a:noFill/>
              </a:ln>
              <a:solidFill>
                <a:srgbClr val="EC008C"/>
              </a:solidFill>
              <a:effectLst/>
              <a:uLnTx/>
              <a:uFillTx/>
              <a:latin typeface="Arial"/>
              <a:cs typeface="Arial"/>
              <a:sym typeface="Arial"/>
              <a:hlinkClick r:id="rId3">
                <a:extLst>
                  <a:ext uri="{A12FA001-AC4F-418D-AE19-62706E023703}">
                    <ahyp:hlinkClr xmlns:ahyp="http://schemas.microsoft.com/office/drawing/2018/hyperlinkcolor" val="tx"/>
                  </a:ext>
                </a:extLst>
              </a:hlinkClick>
            </a:endParaRPr>
          </a:p>
        </p:txBody>
      </p:sp>
      <p:sp>
        <p:nvSpPr>
          <p:cNvPr id="42" name="Google Shape;1912;p171">
            <a:extLst>
              <a:ext uri="{FF2B5EF4-FFF2-40B4-BE49-F238E27FC236}">
                <a16:creationId xmlns:a16="http://schemas.microsoft.com/office/drawing/2014/main" id="{B4D9EF1A-81D2-D15B-443C-E81AADE23E2B}"/>
              </a:ext>
            </a:extLst>
          </p:cNvPr>
          <p:cNvSpPr/>
          <p:nvPr/>
        </p:nvSpPr>
        <p:spPr>
          <a:xfrm>
            <a:off x="377693" y="3604057"/>
            <a:ext cx="874800" cy="874800"/>
          </a:xfrm>
          <a:prstGeom prst="donut">
            <a:avLst>
              <a:gd name="adj" fmla="val 4877"/>
            </a:avLst>
          </a:prstGeom>
          <a:gradFill>
            <a:gsLst>
              <a:gs pos="0">
                <a:srgbClr val="F0D318"/>
              </a:gs>
              <a:gs pos="100000">
                <a:srgbClr val="F99D1C"/>
              </a:gs>
            </a:gsLst>
            <a:path path="circle">
              <a:fillToRect r="100000" b="100000"/>
            </a:path>
            <a:tileRect l="-100000" t="-100000"/>
          </a:gra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1400"/>
              <a:buFont typeface="Arial"/>
              <a:buNone/>
              <a:tabLst/>
              <a:defRPr/>
            </a:pPr>
            <a:endParaRPr kumimoji="0" sz="1867" b="0" i="0" u="sng" strike="noStrike" kern="0" cap="none" spc="0" normalizeH="0" baseline="0" noProof="0">
              <a:ln>
                <a:noFill/>
              </a:ln>
              <a:solidFill>
                <a:srgbClr val="EC008C"/>
              </a:solidFill>
              <a:effectLst/>
              <a:uLnTx/>
              <a:uFillTx/>
              <a:latin typeface="Arial"/>
              <a:cs typeface="Arial"/>
              <a:sym typeface="Arial"/>
              <a:hlinkClick r:id="rId3">
                <a:extLst>
                  <a:ext uri="{A12FA001-AC4F-418D-AE19-62706E023703}">
                    <ahyp:hlinkClr xmlns:ahyp="http://schemas.microsoft.com/office/drawing/2018/hyperlinkcolor" val="tx"/>
                  </a:ext>
                </a:extLst>
              </a:hlinkClick>
            </a:endParaRPr>
          </a:p>
        </p:txBody>
      </p:sp>
      <p:sp>
        <p:nvSpPr>
          <p:cNvPr id="43" name="Google Shape;1913;p171">
            <a:extLst>
              <a:ext uri="{FF2B5EF4-FFF2-40B4-BE49-F238E27FC236}">
                <a16:creationId xmlns:a16="http://schemas.microsoft.com/office/drawing/2014/main" id="{494019EE-4847-6B21-8B76-5E57BA22A828}"/>
              </a:ext>
            </a:extLst>
          </p:cNvPr>
          <p:cNvSpPr/>
          <p:nvPr/>
        </p:nvSpPr>
        <p:spPr>
          <a:xfrm>
            <a:off x="2334467" y="3604057"/>
            <a:ext cx="874800" cy="874800"/>
          </a:xfrm>
          <a:prstGeom prst="donut">
            <a:avLst>
              <a:gd name="adj" fmla="val 4877"/>
            </a:avLst>
          </a:prstGeom>
          <a:gradFill>
            <a:gsLst>
              <a:gs pos="0">
                <a:srgbClr val="F0D318"/>
              </a:gs>
              <a:gs pos="100000">
                <a:srgbClr val="F99D1C"/>
              </a:gs>
            </a:gsLst>
            <a:path path="circle">
              <a:fillToRect r="100000" b="100000"/>
            </a:path>
            <a:tileRect l="-100000" t="-100000"/>
          </a:gra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1400"/>
              <a:buFont typeface="Arial"/>
              <a:buNone/>
              <a:tabLst/>
              <a:defRPr/>
            </a:pPr>
            <a:endParaRPr kumimoji="0" sz="1867" b="0" i="0" u="sng" strike="noStrike" kern="0" cap="none" spc="0" normalizeH="0" baseline="0" noProof="0">
              <a:ln>
                <a:noFill/>
              </a:ln>
              <a:solidFill>
                <a:srgbClr val="EC008C"/>
              </a:solidFill>
              <a:effectLst/>
              <a:uLnTx/>
              <a:uFillTx/>
              <a:latin typeface="Arial"/>
              <a:cs typeface="Arial"/>
              <a:sym typeface="Arial"/>
              <a:hlinkClick r:id="rId3">
                <a:extLst>
                  <a:ext uri="{A12FA001-AC4F-418D-AE19-62706E023703}">
                    <ahyp:hlinkClr xmlns:ahyp="http://schemas.microsoft.com/office/drawing/2018/hyperlinkcolor" val="tx"/>
                  </a:ext>
                </a:extLst>
              </a:hlinkClick>
            </a:endParaRPr>
          </a:p>
        </p:txBody>
      </p:sp>
      <p:sp>
        <p:nvSpPr>
          <p:cNvPr id="44" name="Google Shape;1914;p171">
            <a:extLst>
              <a:ext uri="{FF2B5EF4-FFF2-40B4-BE49-F238E27FC236}">
                <a16:creationId xmlns:a16="http://schemas.microsoft.com/office/drawing/2014/main" id="{65CF212E-2BFF-B961-BBFF-768563191E0E}"/>
              </a:ext>
            </a:extLst>
          </p:cNvPr>
          <p:cNvSpPr/>
          <p:nvPr/>
        </p:nvSpPr>
        <p:spPr>
          <a:xfrm>
            <a:off x="7500621" y="2318592"/>
            <a:ext cx="874800" cy="874800"/>
          </a:xfrm>
          <a:prstGeom prst="donut">
            <a:avLst>
              <a:gd name="adj" fmla="val 4877"/>
            </a:avLst>
          </a:prstGeom>
          <a:gradFill>
            <a:gsLst>
              <a:gs pos="0">
                <a:srgbClr val="F56A00"/>
              </a:gs>
              <a:gs pos="100000">
                <a:srgbClr val="C83C10"/>
              </a:gs>
            </a:gsLst>
            <a:path path="circle">
              <a:fillToRect r="100000" b="100000"/>
            </a:path>
            <a:tileRect l="-100000" t="-100000"/>
          </a:gra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1400"/>
              <a:buFont typeface="Arial"/>
              <a:buNone/>
              <a:tabLst/>
              <a:defRPr/>
            </a:pPr>
            <a:endParaRPr kumimoji="0" sz="1867" b="0" i="0" u="sng" strike="noStrike" kern="0" cap="none" spc="0" normalizeH="0" baseline="0" noProof="0">
              <a:ln>
                <a:noFill/>
              </a:ln>
              <a:solidFill>
                <a:srgbClr val="EC008C"/>
              </a:solidFill>
              <a:effectLst/>
              <a:uLnTx/>
              <a:uFillTx/>
              <a:latin typeface="Arial"/>
              <a:cs typeface="Arial"/>
              <a:sym typeface="Arial"/>
              <a:hlinkClick r:id="rId3">
                <a:extLst>
                  <a:ext uri="{A12FA001-AC4F-418D-AE19-62706E023703}">
                    <ahyp:hlinkClr xmlns:ahyp="http://schemas.microsoft.com/office/drawing/2018/hyperlinkcolor" val="tx"/>
                  </a:ext>
                </a:extLst>
              </a:hlinkClick>
            </a:endParaRPr>
          </a:p>
        </p:txBody>
      </p:sp>
      <p:pic>
        <p:nvPicPr>
          <p:cNvPr id="45" name="Google Shape;1915;p171">
            <a:extLst>
              <a:ext uri="{FF2B5EF4-FFF2-40B4-BE49-F238E27FC236}">
                <a16:creationId xmlns:a16="http://schemas.microsoft.com/office/drawing/2014/main" id="{7EA4291C-B22C-508D-2382-3B4134620D38}"/>
              </a:ext>
            </a:extLst>
          </p:cNvPr>
          <p:cNvPicPr preferRelativeResize="0"/>
          <p:nvPr/>
        </p:nvPicPr>
        <p:blipFill rotWithShape="1">
          <a:blip r:embed="rId4">
            <a:alphaModFix/>
          </a:blip>
          <a:srcRect/>
          <a:stretch/>
        </p:blipFill>
        <p:spPr>
          <a:xfrm>
            <a:off x="7705597" y="2493400"/>
            <a:ext cx="499915" cy="493819"/>
          </a:xfrm>
          <a:prstGeom prst="rect">
            <a:avLst/>
          </a:prstGeom>
          <a:noFill/>
          <a:ln>
            <a:noFill/>
          </a:ln>
        </p:spPr>
      </p:pic>
      <p:grpSp>
        <p:nvGrpSpPr>
          <p:cNvPr id="46" name="Google Shape;1916;p171">
            <a:extLst>
              <a:ext uri="{FF2B5EF4-FFF2-40B4-BE49-F238E27FC236}">
                <a16:creationId xmlns:a16="http://schemas.microsoft.com/office/drawing/2014/main" id="{8FD744D4-2BF6-BE74-1602-EB3C7AF3F584}"/>
              </a:ext>
            </a:extLst>
          </p:cNvPr>
          <p:cNvGrpSpPr/>
          <p:nvPr/>
        </p:nvGrpSpPr>
        <p:grpSpPr>
          <a:xfrm>
            <a:off x="1356080" y="3604057"/>
            <a:ext cx="874800" cy="874800"/>
            <a:chOff x="1660880" y="4260090"/>
            <a:chExt cx="874800" cy="874800"/>
          </a:xfrm>
        </p:grpSpPr>
        <p:sp>
          <p:nvSpPr>
            <p:cNvPr id="47" name="Google Shape;1917;p171">
              <a:extLst>
                <a:ext uri="{FF2B5EF4-FFF2-40B4-BE49-F238E27FC236}">
                  <a16:creationId xmlns:a16="http://schemas.microsoft.com/office/drawing/2014/main" id="{319E586B-39B5-288D-66B1-9BA5B98CA82A}"/>
                </a:ext>
              </a:extLst>
            </p:cNvPr>
            <p:cNvSpPr/>
            <p:nvPr/>
          </p:nvSpPr>
          <p:spPr>
            <a:xfrm>
              <a:off x="1660880" y="4260090"/>
              <a:ext cx="874800" cy="874800"/>
            </a:xfrm>
            <a:prstGeom prst="donut">
              <a:avLst>
                <a:gd name="adj" fmla="val 4877"/>
              </a:avLst>
            </a:prstGeom>
            <a:gradFill>
              <a:gsLst>
                <a:gs pos="0">
                  <a:srgbClr val="F0D318"/>
                </a:gs>
                <a:gs pos="100000">
                  <a:srgbClr val="F99D1C"/>
                </a:gs>
              </a:gsLst>
              <a:path path="circle">
                <a:fillToRect r="100000" b="100000"/>
              </a:path>
              <a:tileRect l="-100000" t="-100000"/>
            </a:gra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1400"/>
                <a:buFont typeface="Arial"/>
                <a:buNone/>
                <a:tabLst/>
                <a:defRPr/>
              </a:pPr>
              <a:endParaRPr kumimoji="0" sz="1867" b="0" i="0" u="sng" strike="noStrike" kern="0" cap="none" spc="0" normalizeH="0" baseline="0" noProof="0">
                <a:ln>
                  <a:noFill/>
                </a:ln>
                <a:solidFill>
                  <a:srgbClr val="EC008C"/>
                </a:solidFill>
                <a:effectLst/>
                <a:uLnTx/>
                <a:uFillTx/>
                <a:latin typeface="Arial"/>
                <a:cs typeface="Arial"/>
                <a:sym typeface="Arial"/>
                <a:hlinkClick r:id="rId3">
                  <a:extLst>
                    <a:ext uri="{A12FA001-AC4F-418D-AE19-62706E023703}">
                      <ahyp:hlinkClr xmlns:ahyp="http://schemas.microsoft.com/office/drawing/2018/hyperlinkcolor" val="tx"/>
                    </a:ext>
                  </a:extLst>
                </a:hlinkClick>
              </a:endParaRPr>
            </a:p>
          </p:txBody>
        </p:sp>
        <p:pic>
          <p:nvPicPr>
            <p:cNvPr id="48" name="Google Shape;1918;p171">
              <a:extLst>
                <a:ext uri="{FF2B5EF4-FFF2-40B4-BE49-F238E27FC236}">
                  <a16:creationId xmlns:a16="http://schemas.microsoft.com/office/drawing/2014/main" id="{1182A403-3AAD-FE8B-3EE2-8FA2E3391109}"/>
                </a:ext>
              </a:extLst>
            </p:cNvPr>
            <p:cNvPicPr preferRelativeResize="0"/>
            <p:nvPr/>
          </p:nvPicPr>
          <p:blipFill rotWithShape="1">
            <a:blip r:embed="rId5">
              <a:alphaModFix/>
            </a:blip>
            <a:srcRect/>
            <a:stretch/>
          </p:blipFill>
          <p:spPr>
            <a:xfrm>
              <a:off x="1866921" y="4506228"/>
              <a:ext cx="463336" cy="396274"/>
            </a:xfrm>
            <a:prstGeom prst="rect">
              <a:avLst/>
            </a:prstGeom>
            <a:noFill/>
            <a:ln>
              <a:noFill/>
            </a:ln>
          </p:spPr>
        </p:pic>
      </p:grpSp>
      <p:grpSp>
        <p:nvGrpSpPr>
          <p:cNvPr id="49" name="Google Shape;1919;p171">
            <a:extLst>
              <a:ext uri="{FF2B5EF4-FFF2-40B4-BE49-F238E27FC236}">
                <a16:creationId xmlns:a16="http://schemas.microsoft.com/office/drawing/2014/main" id="{E28B6CD3-BDFF-A9C9-4752-FC65E39F2321}"/>
              </a:ext>
            </a:extLst>
          </p:cNvPr>
          <p:cNvGrpSpPr/>
          <p:nvPr/>
        </p:nvGrpSpPr>
        <p:grpSpPr>
          <a:xfrm>
            <a:off x="4522149" y="2318592"/>
            <a:ext cx="874800" cy="874800"/>
            <a:chOff x="4674549" y="2875075"/>
            <a:chExt cx="874800" cy="874800"/>
          </a:xfrm>
        </p:grpSpPr>
        <p:sp>
          <p:nvSpPr>
            <p:cNvPr id="50" name="Google Shape;1920;p171">
              <a:extLst>
                <a:ext uri="{FF2B5EF4-FFF2-40B4-BE49-F238E27FC236}">
                  <a16:creationId xmlns:a16="http://schemas.microsoft.com/office/drawing/2014/main" id="{30A4C66C-CEEA-4E26-7A51-78D28BE6681E}"/>
                </a:ext>
              </a:extLst>
            </p:cNvPr>
            <p:cNvSpPr/>
            <p:nvPr/>
          </p:nvSpPr>
          <p:spPr>
            <a:xfrm>
              <a:off x="4674549" y="2875075"/>
              <a:ext cx="874800" cy="874800"/>
            </a:xfrm>
            <a:prstGeom prst="donut">
              <a:avLst>
                <a:gd name="adj" fmla="val 4877"/>
              </a:avLst>
            </a:prstGeom>
            <a:gradFill>
              <a:gsLst>
                <a:gs pos="0">
                  <a:srgbClr val="F56A00"/>
                </a:gs>
                <a:gs pos="100000">
                  <a:srgbClr val="C83C10"/>
                </a:gs>
              </a:gsLst>
              <a:path path="circle">
                <a:fillToRect r="100000" b="100000"/>
              </a:path>
              <a:tileRect l="-100000" t="-100000"/>
            </a:gra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1400"/>
                <a:buFont typeface="Arial"/>
                <a:buNone/>
                <a:tabLst/>
                <a:defRPr/>
              </a:pPr>
              <a:endParaRPr kumimoji="0" sz="1867" b="0" i="0" u="sng" strike="noStrike" kern="0" cap="none" spc="0" normalizeH="0" baseline="0" noProof="0">
                <a:ln>
                  <a:noFill/>
                </a:ln>
                <a:solidFill>
                  <a:srgbClr val="EC008C"/>
                </a:solidFill>
                <a:effectLst/>
                <a:uLnTx/>
                <a:uFillTx/>
                <a:latin typeface="Arial"/>
                <a:cs typeface="Arial"/>
                <a:sym typeface="Arial"/>
                <a:hlinkClick r:id="rId3">
                  <a:extLst>
                    <a:ext uri="{A12FA001-AC4F-418D-AE19-62706E023703}">
                      <ahyp:hlinkClr xmlns:ahyp="http://schemas.microsoft.com/office/drawing/2018/hyperlinkcolor" val="tx"/>
                    </a:ext>
                  </a:extLst>
                </a:hlinkClick>
              </a:endParaRPr>
            </a:p>
          </p:txBody>
        </p:sp>
        <p:grpSp>
          <p:nvGrpSpPr>
            <p:cNvPr id="51" name="Google Shape;1921;p171">
              <a:extLst>
                <a:ext uri="{FF2B5EF4-FFF2-40B4-BE49-F238E27FC236}">
                  <a16:creationId xmlns:a16="http://schemas.microsoft.com/office/drawing/2014/main" id="{111DFDFC-CF45-2087-4B39-88748EAD8F28}"/>
                </a:ext>
              </a:extLst>
            </p:cNvPr>
            <p:cNvGrpSpPr/>
            <p:nvPr/>
          </p:nvGrpSpPr>
          <p:grpSpPr>
            <a:xfrm>
              <a:off x="4805044" y="3128171"/>
              <a:ext cx="621174" cy="368609"/>
              <a:chOff x="4768759" y="3085580"/>
              <a:chExt cx="621174" cy="368609"/>
            </a:xfrm>
          </p:grpSpPr>
          <p:pic>
            <p:nvPicPr>
              <p:cNvPr id="52" name="Google Shape;1922;p171">
                <a:extLst>
                  <a:ext uri="{FF2B5EF4-FFF2-40B4-BE49-F238E27FC236}">
                    <a16:creationId xmlns:a16="http://schemas.microsoft.com/office/drawing/2014/main" id="{EC4B033F-47DC-7BB6-DF9C-AA889DDC0866}"/>
                  </a:ext>
                </a:extLst>
              </p:cNvPr>
              <p:cNvPicPr preferRelativeResize="0"/>
              <p:nvPr/>
            </p:nvPicPr>
            <p:blipFill rotWithShape="1">
              <a:blip r:embed="rId6">
                <a:alphaModFix/>
              </a:blip>
              <a:srcRect/>
              <a:stretch/>
            </p:blipFill>
            <p:spPr>
              <a:xfrm>
                <a:off x="4768759" y="3085580"/>
                <a:ext cx="621174" cy="368609"/>
              </a:xfrm>
              <a:prstGeom prst="rect">
                <a:avLst/>
              </a:prstGeom>
              <a:noFill/>
              <a:ln>
                <a:noFill/>
              </a:ln>
            </p:spPr>
          </p:pic>
          <p:pic>
            <p:nvPicPr>
              <p:cNvPr id="53" name="Google Shape;1923;p171">
                <a:extLst>
                  <a:ext uri="{FF2B5EF4-FFF2-40B4-BE49-F238E27FC236}">
                    <a16:creationId xmlns:a16="http://schemas.microsoft.com/office/drawing/2014/main" id="{DEE75CAC-AE21-9886-EB27-F7ADBACDDD73}"/>
                  </a:ext>
                </a:extLst>
              </p:cNvPr>
              <p:cNvPicPr preferRelativeResize="0"/>
              <p:nvPr/>
            </p:nvPicPr>
            <p:blipFill rotWithShape="1">
              <a:blip r:embed="rId7">
                <a:alphaModFix/>
              </a:blip>
              <a:srcRect/>
              <a:stretch/>
            </p:blipFill>
            <p:spPr>
              <a:xfrm>
                <a:off x="4964137" y="3175184"/>
                <a:ext cx="219120" cy="230503"/>
              </a:xfrm>
              <a:prstGeom prst="rect">
                <a:avLst/>
              </a:prstGeom>
              <a:noFill/>
              <a:ln>
                <a:noFill/>
              </a:ln>
            </p:spPr>
          </p:pic>
        </p:grpSp>
      </p:grpSp>
      <p:sp>
        <p:nvSpPr>
          <p:cNvPr id="54" name="Google Shape;1924;p171">
            <a:extLst>
              <a:ext uri="{FF2B5EF4-FFF2-40B4-BE49-F238E27FC236}">
                <a16:creationId xmlns:a16="http://schemas.microsoft.com/office/drawing/2014/main" id="{323C00F0-120C-19F2-9FA4-34C6C53BA9D3}"/>
              </a:ext>
            </a:extLst>
          </p:cNvPr>
          <p:cNvSpPr/>
          <p:nvPr/>
        </p:nvSpPr>
        <p:spPr>
          <a:xfrm>
            <a:off x="5514973" y="2318592"/>
            <a:ext cx="874800" cy="874800"/>
          </a:xfrm>
          <a:prstGeom prst="donut">
            <a:avLst>
              <a:gd name="adj" fmla="val 4877"/>
            </a:avLst>
          </a:prstGeom>
          <a:gradFill>
            <a:gsLst>
              <a:gs pos="0">
                <a:srgbClr val="F56A00"/>
              </a:gs>
              <a:gs pos="100000">
                <a:srgbClr val="C83C10"/>
              </a:gs>
            </a:gsLst>
            <a:path path="circle">
              <a:fillToRect r="100000" b="100000"/>
            </a:path>
            <a:tileRect l="-100000" t="-100000"/>
          </a:gra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1400"/>
              <a:buFont typeface="Arial"/>
              <a:buNone/>
              <a:tabLst/>
              <a:defRPr/>
            </a:pPr>
            <a:endParaRPr kumimoji="0" sz="1867" b="0" i="0" u="sng" strike="noStrike" kern="0" cap="none" spc="0" normalizeH="0" baseline="0" noProof="0">
              <a:ln>
                <a:noFill/>
              </a:ln>
              <a:solidFill>
                <a:srgbClr val="EC008C"/>
              </a:solidFill>
              <a:effectLst/>
              <a:uLnTx/>
              <a:uFillTx/>
              <a:latin typeface="Arial"/>
              <a:cs typeface="Arial"/>
              <a:sym typeface="Arial"/>
              <a:hlinkClick r:id="rId3">
                <a:extLst>
                  <a:ext uri="{A12FA001-AC4F-418D-AE19-62706E023703}">
                    <ahyp:hlinkClr xmlns:ahyp="http://schemas.microsoft.com/office/drawing/2018/hyperlinkcolor" val="tx"/>
                  </a:ext>
                </a:extLst>
              </a:hlinkClick>
            </a:endParaRPr>
          </a:p>
        </p:txBody>
      </p:sp>
      <p:sp>
        <p:nvSpPr>
          <p:cNvPr id="55" name="Google Shape;1925;p171">
            <a:extLst>
              <a:ext uri="{FF2B5EF4-FFF2-40B4-BE49-F238E27FC236}">
                <a16:creationId xmlns:a16="http://schemas.microsoft.com/office/drawing/2014/main" id="{E43FB686-89F0-6C3B-FC6B-80EF5A1A967C}"/>
              </a:ext>
            </a:extLst>
          </p:cNvPr>
          <p:cNvSpPr txBox="1"/>
          <p:nvPr/>
        </p:nvSpPr>
        <p:spPr>
          <a:xfrm>
            <a:off x="563951" y="3103222"/>
            <a:ext cx="2468000" cy="3692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0000"/>
              </a:lnSpc>
              <a:spcBef>
                <a:spcPts val="0"/>
              </a:spcBef>
              <a:spcAft>
                <a:spcPts val="0"/>
              </a:spcAft>
              <a:buClr>
                <a:srgbClr val="000000"/>
              </a:buClr>
              <a:buSzPts val="1800"/>
              <a:buFont typeface="Arial"/>
              <a:buNone/>
              <a:tabLst/>
              <a:defRPr/>
            </a:pPr>
            <a:r>
              <a:rPr kumimoji="0" lang="en" sz="2400" b="1" i="0" u="none" strike="noStrike" kern="0" cap="none" spc="0" normalizeH="0" baseline="0" noProof="0">
                <a:ln>
                  <a:noFill/>
                </a:ln>
                <a:solidFill>
                  <a:srgbClr val="000000"/>
                </a:solidFill>
                <a:effectLst/>
                <a:uLnTx/>
                <a:uFillTx/>
                <a:latin typeface="Arial"/>
                <a:cs typeface="Arial"/>
                <a:sym typeface="Arial"/>
              </a:rPr>
              <a:t>Before Migration </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926;p171">
            <a:extLst>
              <a:ext uri="{FF2B5EF4-FFF2-40B4-BE49-F238E27FC236}">
                <a16:creationId xmlns:a16="http://schemas.microsoft.com/office/drawing/2014/main" id="{5A54347C-209A-3B18-EE47-FA950E5DF35A}"/>
              </a:ext>
            </a:extLst>
          </p:cNvPr>
          <p:cNvSpPr txBox="1"/>
          <p:nvPr/>
        </p:nvSpPr>
        <p:spPr>
          <a:xfrm>
            <a:off x="9226704" y="3176194"/>
            <a:ext cx="2361200" cy="3692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80000"/>
              </a:lnSpc>
              <a:spcBef>
                <a:spcPts val="0"/>
              </a:spcBef>
              <a:spcAft>
                <a:spcPts val="0"/>
              </a:spcAft>
              <a:buClr>
                <a:srgbClr val="000000"/>
              </a:buClr>
              <a:buSzPts val="1800"/>
              <a:buFont typeface="Arial"/>
              <a:buNone/>
              <a:tabLst/>
              <a:defRPr/>
            </a:pPr>
            <a:r>
              <a:rPr kumimoji="0" lang="en" sz="2400" b="1" i="0" u="none" strike="noStrike" kern="0" cap="none" spc="0" normalizeH="0" baseline="0" noProof="0">
                <a:ln>
                  <a:noFill/>
                </a:ln>
                <a:solidFill>
                  <a:srgbClr val="000000"/>
                </a:solidFill>
                <a:effectLst/>
                <a:uLnTx/>
                <a:uFillTx/>
                <a:latin typeface="Arial"/>
                <a:cs typeface="Arial"/>
                <a:sym typeface="Arial"/>
              </a:rPr>
              <a:t>After Migration </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927;p171">
            <a:extLst>
              <a:ext uri="{FF2B5EF4-FFF2-40B4-BE49-F238E27FC236}">
                <a16:creationId xmlns:a16="http://schemas.microsoft.com/office/drawing/2014/main" id="{81BBC816-871E-2CF1-2127-C23C02FB48BA}"/>
              </a:ext>
            </a:extLst>
          </p:cNvPr>
          <p:cNvSpPr/>
          <p:nvPr/>
        </p:nvSpPr>
        <p:spPr>
          <a:xfrm>
            <a:off x="3529325" y="2318592"/>
            <a:ext cx="874800" cy="874800"/>
          </a:xfrm>
          <a:prstGeom prst="donut">
            <a:avLst>
              <a:gd name="adj" fmla="val 4877"/>
            </a:avLst>
          </a:prstGeom>
          <a:gradFill>
            <a:gsLst>
              <a:gs pos="0">
                <a:srgbClr val="F56A00"/>
              </a:gs>
              <a:gs pos="100000">
                <a:srgbClr val="C83C10"/>
              </a:gs>
            </a:gsLst>
            <a:path path="circle">
              <a:fillToRect r="100000" b="100000"/>
            </a:path>
            <a:tileRect l="-100000" t="-100000"/>
          </a:gra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1400"/>
              <a:buFont typeface="Arial"/>
              <a:buNone/>
              <a:tabLst/>
              <a:defRPr/>
            </a:pPr>
            <a:endParaRPr kumimoji="0" sz="1867" b="0" i="0" u="sng" strike="noStrike" kern="0" cap="none" spc="0" normalizeH="0" baseline="0" noProof="0">
              <a:ln>
                <a:noFill/>
              </a:ln>
              <a:solidFill>
                <a:srgbClr val="EC008C"/>
              </a:solidFill>
              <a:effectLst/>
              <a:uLnTx/>
              <a:uFillTx/>
              <a:latin typeface="Arial"/>
              <a:cs typeface="Arial"/>
              <a:sym typeface="Arial"/>
              <a:hlinkClick r:id="rId3">
                <a:extLst>
                  <a:ext uri="{A12FA001-AC4F-418D-AE19-62706E023703}">
                    <ahyp:hlinkClr xmlns:ahyp="http://schemas.microsoft.com/office/drawing/2018/hyperlinkcolor" val="tx"/>
                  </a:ext>
                </a:extLst>
              </a:hlinkClick>
            </a:endParaRPr>
          </a:p>
        </p:txBody>
      </p:sp>
      <p:sp>
        <p:nvSpPr>
          <p:cNvPr id="58" name="Google Shape;1928;p171">
            <a:extLst>
              <a:ext uri="{FF2B5EF4-FFF2-40B4-BE49-F238E27FC236}">
                <a16:creationId xmlns:a16="http://schemas.microsoft.com/office/drawing/2014/main" id="{2B28753F-4684-0E70-1727-EB2DF316D4F3}"/>
              </a:ext>
            </a:extLst>
          </p:cNvPr>
          <p:cNvSpPr txBox="1"/>
          <p:nvPr/>
        </p:nvSpPr>
        <p:spPr>
          <a:xfrm>
            <a:off x="4206600" y="1841446"/>
            <a:ext cx="3474000" cy="3692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 sz="2400" b="1" i="0" u="none" strike="noStrike" kern="0" cap="none" spc="0" normalizeH="0" baseline="0" noProof="0">
                <a:ln>
                  <a:noFill/>
                </a:ln>
                <a:solidFill>
                  <a:srgbClr val="000000"/>
                </a:solidFill>
                <a:effectLst/>
                <a:uLnTx/>
                <a:uFillTx/>
                <a:latin typeface="Arial"/>
                <a:cs typeface="Arial"/>
                <a:sym typeface="Arial"/>
              </a:rPr>
              <a:t>During Migration </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929;p171">
            <a:extLst>
              <a:ext uri="{FF2B5EF4-FFF2-40B4-BE49-F238E27FC236}">
                <a16:creationId xmlns:a16="http://schemas.microsoft.com/office/drawing/2014/main" id="{28B7BF45-5891-0026-72AC-7326BCE2CB1E}"/>
              </a:ext>
            </a:extLst>
          </p:cNvPr>
          <p:cNvSpPr/>
          <p:nvPr/>
        </p:nvSpPr>
        <p:spPr>
          <a:xfrm>
            <a:off x="3933843" y="1592801"/>
            <a:ext cx="4019600" cy="661600"/>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930;p171">
            <a:extLst>
              <a:ext uri="{FF2B5EF4-FFF2-40B4-BE49-F238E27FC236}">
                <a16:creationId xmlns:a16="http://schemas.microsoft.com/office/drawing/2014/main" id="{FDEEFD63-59A6-F561-FB1B-EE8BFDA9138E}"/>
              </a:ext>
            </a:extLst>
          </p:cNvPr>
          <p:cNvSpPr txBox="1"/>
          <p:nvPr/>
        </p:nvSpPr>
        <p:spPr>
          <a:xfrm>
            <a:off x="10793549" y="4535272"/>
            <a:ext cx="1010000" cy="3948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Provide continual 360 degree view </a:t>
            </a:r>
            <a:endParaRPr kumimoji="0" sz="12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to SAP business services </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931;p171">
            <a:extLst>
              <a:ext uri="{FF2B5EF4-FFF2-40B4-BE49-F238E27FC236}">
                <a16:creationId xmlns:a16="http://schemas.microsoft.com/office/drawing/2014/main" id="{4FBF7C0F-FB0A-CA56-4DB9-701889BF8D2E}"/>
              </a:ext>
            </a:extLst>
          </p:cNvPr>
          <p:cNvSpPr txBox="1"/>
          <p:nvPr/>
        </p:nvSpPr>
        <p:spPr>
          <a:xfrm>
            <a:off x="8808617" y="4535272"/>
            <a:ext cx="1116800" cy="3324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Compare </a:t>
            </a:r>
            <a:endParaRPr kumimoji="0" sz="12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before and </a:t>
            </a:r>
            <a:endParaRPr kumimoji="0" sz="12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after </a:t>
            </a:r>
            <a:endParaRPr kumimoji="0" sz="12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migration </a:t>
            </a:r>
            <a:endParaRPr kumimoji="0" sz="12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KPIs</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932;p171">
            <a:extLst>
              <a:ext uri="{FF2B5EF4-FFF2-40B4-BE49-F238E27FC236}">
                <a16:creationId xmlns:a16="http://schemas.microsoft.com/office/drawing/2014/main" id="{7DEEECC3-5C09-E29F-58B9-1CB46ACE73F2}"/>
              </a:ext>
            </a:extLst>
          </p:cNvPr>
          <p:cNvSpPr txBox="1"/>
          <p:nvPr/>
        </p:nvSpPr>
        <p:spPr>
          <a:xfrm>
            <a:off x="7465375" y="3246253"/>
            <a:ext cx="1013600" cy="4644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Monitor performance improvements and provide data analytics  </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933;p171">
            <a:extLst>
              <a:ext uri="{FF2B5EF4-FFF2-40B4-BE49-F238E27FC236}">
                <a16:creationId xmlns:a16="http://schemas.microsoft.com/office/drawing/2014/main" id="{CE078D63-8BC7-63A9-7B57-5446E29D4BFF}"/>
              </a:ext>
            </a:extLst>
          </p:cNvPr>
          <p:cNvSpPr/>
          <p:nvPr/>
        </p:nvSpPr>
        <p:spPr>
          <a:xfrm>
            <a:off x="8933111" y="3604057"/>
            <a:ext cx="874800" cy="874800"/>
          </a:xfrm>
          <a:prstGeom prst="donut">
            <a:avLst>
              <a:gd name="adj" fmla="val 4877"/>
            </a:avLst>
          </a:prstGeom>
          <a:gradFill>
            <a:gsLst>
              <a:gs pos="0">
                <a:srgbClr val="EC008C"/>
              </a:gs>
              <a:gs pos="100000">
                <a:srgbClr val="AB006B"/>
              </a:gs>
            </a:gsLst>
            <a:path path="circle">
              <a:fillToRect r="100000" b="100000"/>
            </a:path>
            <a:tileRect l="-100000" t="-100000"/>
          </a:gra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1400"/>
              <a:buFont typeface="Arial"/>
              <a:buNone/>
              <a:tabLst/>
              <a:defRPr/>
            </a:pPr>
            <a:endParaRPr kumimoji="0" sz="1867" b="0" i="0" u="sng" strike="noStrike" kern="0" cap="none" spc="0" normalizeH="0" baseline="0" noProof="0">
              <a:ln>
                <a:noFill/>
              </a:ln>
              <a:solidFill>
                <a:srgbClr val="EC008C"/>
              </a:solidFill>
              <a:effectLst/>
              <a:uLnTx/>
              <a:uFillTx/>
              <a:latin typeface="Arial"/>
              <a:cs typeface="Arial"/>
              <a:sym typeface="Arial"/>
              <a:hlinkClick r:id="rId3">
                <a:extLst>
                  <a:ext uri="{A12FA001-AC4F-418D-AE19-62706E023703}">
                    <ahyp:hlinkClr xmlns:ahyp="http://schemas.microsoft.com/office/drawing/2018/hyperlinkcolor" val="tx"/>
                  </a:ext>
                </a:extLst>
              </a:hlinkClick>
            </a:endParaRPr>
          </a:p>
        </p:txBody>
      </p:sp>
      <p:sp>
        <p:nvSpPr>
          <p:cNvPr id="64" name="Google Shape;1934;p171">
            <a:extLst>
              <a:ext uri="{FF2B5EF4-FFF2-40B4-BE49-F238E27FC236}">
                <a16:creationId xmlns:a16="http://schemas.microsoft.com/office/drawing/2014/main" id="{D992A1A3-0E35-E872-AEC7-388831CAEA63}"/>
              </a:ext>
            </a:extLst>
          </p:cNvPr>
          <p:cNvSpPr/>
          <p:nvPr/>
        </p:nvSpPr>
        <p:spPr>
          <a:xfrm>
            <a:off x="10861049" y="3604057"/>
            <a:ext cx="874800" cy="874800"/>
          </a:xfrm>
          <a:prstGeom prst="donut">
            <a:avLst>
              <a:gd name="adj" fmla="val 4877"/>
            </a:avLst>
          </a:prstGeom>
          <a:gradFill>
            <a:gsLst>
              <a:gs pos="0">
                <a:srgbClr val="EC008C"/>
              </a:gs>
              <a:gs pos="100000">
                <a:srgbClr val="AB006B"/>
              </a:gs>
            </a:gsLst>
            <a:path path="circle">
              <a:fillToRect r="100000" b="100000"/>
            </a:path>
            <a:tileRect l="-100000" t="-100000"/>
          </a:gra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1400"/>
              <a:buFont typeface="Arial"/>
              <a:buNone/>
              <a:tabLst/>
              <a:defRPr/>
            </a:pPr>
            <a:endParaRPr kumimoji="0" sz="1867" b="0" i="0" u="sng" strike="noStrike" kern="0" cap="none" spc="0" normalizeH="0" baseline="0" noProof="0">
              <a:ln>
                <a:noFill/>
              </a:ln>
              <a:solidFill>
                <a:srgbClr val="EC008C"/>
              </a:solidFill>
              <a:effectLst/>
              <a:uLnTx/>
              <a:uFillTx/>
              <a:latin typeface="Arial"/>
              <a:cs typeface="Arial"/>
              <a:sym typeface="Arial"/>
              <a:hlinkClick r:id="rId3">
                <a:extLst>
                  <a:ext uri="{A12FA001-AC4F-418D-AE19-62706E023703}">
                    <ahyp:hlinkClr xmlns:ahyp="http://schemas.microsoft.com/office/drawing/2018/hyperlinkcolor" val="tx"/>
                  </a:ext>
                </a:extLst>
              </a:hlinkClick>
            </a:endParaRPr>
          </a:p>
        </p:txBody>
      </p:sp>
      <p:sp>
        <p:nvSpPr>
          <p:cNvPr id="65" name="Google Shape;1935;p171">
            <a:extLst>
              <a:ext uri="{FF2B5EF4-FFF2-40B4-BE49-F238E27FC236}">
                <a16:creationId xmlns:a16="http://schemas.microsoft.com/office/drawing/2014/main" id="{3A3B3168-AC99-E2A6-70E1-7A4697D99F15}"/>
              </a:ext>
            </a:extLst>
          </p:cNvPr>
          <p:cNvSpPr/>
          <p:nvPr/>
        </p:nvSpPr>
        <p:spPr>
          <a:xfrm>
            <a:off x="9897080" y="3604057"/>
            <a:ext cx="874800" cy="874800"/>
          </a:xfrm>
          <a:prstGeom prst="donut">
            <a:avLst>
              <a:gd name="adj" fmla="val 4877"/>
            </a:avLst>
          </a:prstGeom>
          <a:gradFill>
            <a:gsLst>
              <a:gs pos="0">
                <a:srgbClr val="EC008C"/>
              </a:gs>
              <a:gs pos="100000">
                <a:srgbClr val="AB006B"/>
              </a:gs>
            </a:gsLst>
            <a:path path="circle">
              <a:fillToRect r="100000" b="100000"/>
            </a:path>
            <a:tileRect l="-100000" t="-100000"/>
          </a:gra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1400"/>
              <a:buFont typeface="Arial"/>
              <a:buNone/>
              <a:tabLst/>
              <a:defRPr/>
            </a:pPr>
            <a:endParaRPr kumimoji="0" sz="1867" b="0" i="0" u="sng" strike="noStrike" kern="0" cap="none" spc="0" normalizeH="0" baseline="0" noProof="0">
              <a:ln>
                <a:noFill/>
              </a:ln>
              <a:solidFill>
                <a:srgbClr val="EC008C"/>
              </a:solidFill>
              <a:effectLst/>
              <a:uLnTx/>
              <a:uFillTx/>
              <a:latin typeface="Arial"/>
              <a:cs typeface="Arial"/>
              <a:sym typeface="Arial"/>
              <a:hlinkClick r:id="rId3">
                <a:extLst>
                  <a:ext uri="{A12FA001-AC4F-418D-AE19-62706E023703}">
                    <ahyp:hlinkClr xmlns:ahyp="http://schemas.microsoft.com/office/drawing/2018/hyperlinkcolor" val="tx"/>
                  </a:ext>
                </a:extLst>
              </a:hlinkClick>
            </a:endParaRPr>
          </a:p>
        </p:txBody>
      </p:sp>
      <p:grpSp>
        <p:nvGrpSpPr>
          <p:cNvPr id="66" name="Google Shape;1936;p171">
            <a:extLst>
              <a:ext uri="{FF2B5EF4-FFF2-40B4-BE49-F238E27FC236}">
                <a16:creationId xmlns:a16="http://schemas.microsoft.com/office/drawing/2014/main" id="{F3DDE1EF-DA90-CBA2-DF1C-1D7623983692}"/>
              </a:ext>
            </a:extLst>
          </p:cNvPr>
          <p:cNvGrpSpPr/>
          <p:nvPr/>
        </p:nvGrpSpPr>
        <p:grpSpPr>
          <a:xfrm>
            <a:off x="6688243" y="2496107"/>
            <a:ext cx="523189" cy="519465"/>
            <a:chOff x="5117609" y="6337892"/>
            <a:chExt cx="796736" cy="791064"/>
          </a:xfrm>
        </p:grpSpPr>
        <p:sp>
          <p:nvSpPr>
            <p:cNvPr id="67" name="Google Shape;1937;p171">
              <a:extLst>
                <a:ext uri="{FF2B5EF4-FFF2-40B4-BE49-F238E27FC236}">
                  <a16:creationId xmlns:a16="http://schemas.microsoft.com/office/drawing/2014/main" id="{0C651CB0-B66A-E6E5-D524-42B7FC003FFD}"/>
                </a:ext>
              </a:extLst>
            </p:cNvPr>
            <p:cNvSpPr/>
            <p:nvPr/>
          </p:nvSpPr>
          <p:spPr>
            <a:xfrm>
              <a:off x="5330985" y="6599183"/>
              <a:ext cx="180348" cy="195558"/>
            </a:xfrm>
            <a:custGeom>
              <a:avLst/>
              <a:gdLst/>
              <a:ahLst/>
              <a:cxnLst/>
              <a:rect l="l" t="t" r="r" b="b"/>
              <a:pathLst>
                <a:path w="180348" h="195558" extrusionOk="0">
                  <a:moveTo>
                    <a:pt x="90337" y="195505"/>
                  </a:moveTo>
                  <a:cubicBezTo>
                    <a:pt x="41013" y="195505"/>
                    <a:pt x="815" y="151830"/>
                    <a:pt x="815" y="98160"/>
                  </a:cubicBezTo>
                  <a:cubicBezTo>
                    <a:pt x="815" y="44490"/>
                    <a:pt x="41013" y="815"/>
                    <a:pt x="90337" y="815"/>
                  </a:cubicBezTo>
                  <a:cubicBezTo>
                    <a:pt x="139661" y="815"/>
                    <a:pt x="179859" y="44490"/>
                    <a:pt x="179859" y="98160"/>
                  </a:cubicBezTo>
                  <a:cubicBezTo>
                    <a:pt x="179859" y="151830"/>
                    <a:pt x="139661" y="195505"/>
                    <a:pt x="90337" y="195505"/>
                  </a:cubicBezTo>
                  <a:close/>
                  <a:moveTo>
                    <a:pt x="90337" y="27976"/>
                  </a:moveTo>
                  <a:cubicBezTo>
                    <a:pt x="56006" y="27976"/>
                    <a:pt x="27976" y="59482"/>
                    <a:pt x="27976" y="98160"/>
                  </a:cubicBezTo>
                  <a:cubicBezTo>
                    <a:pt x="27976" y="136837"/>
                    <a:pt x="55897" y="168344"/>
                    <a:pt x="90337" y="168344"/>
                  </a:cubicBezTo>
                  <a:cubicBezTo>
                    <a:pt x="124777" y="168344"/>
                    <a:pt x="152699" y="136837"/>
                    <a:pt x="152699" y="98160"/>
                  </a:cubicBezTo>
                  <a:cubicBezTo>
                    <a:pt x="152699" y="59482"/>
                    <a:pt x="124669" y="27976"/>
                    <a:pt x="90337" y="27976"/>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938;p171">
              <a:extLst>
                <a:ext uri="{FF2B5EF4-FFF2-40B4-BE49-F238E27FC236}">
                  <a16:creationId xmlns:a16="http://schemas.microsoft.com/office/drawing/2014/main" id="{B502B207-BC0F-A721-CED6-EB6F2E910129}"/>
                </a:ext>
              </a:extLst>
            </p:cNvPr>
            <p:cNvSpPr/>
            <p:nvPr/>
          </p:nvSpPr>
          <p:spPr>
            <a:xfrm>
              <a:off x="5265583" y="6787749"/>
              <a:ext cx="310721" cy="168397"/>
            </a:xfrm>
            <a:custGeom>
              <a:avLst/>
              <a:gdLst/>
              <a:ahLst/>
              <a:cxnLst/>
              <a:rect l="l" t="t" r="r" b="b"/>
              <a:pathLst>
                <a:path w="310721" h="168397" extrusionOk="0">
                  <a:moveTo>
                    <a:pt x="150198" y="167949"/>
                  </a:moveTo>
                  <a:cubicBezTo>
                    <a:pt x="109240" y="167949"/>
                    <a:pt x="70345" y="163277"/>
                    <a:pt x="34602" y="153934"/>
                  </a:cubicBezTo>
                  <a:cubicBezTo>
                    <a:pt x="12438" y="148176"/>
                    <a:pt x="-1903" y="126556"/>
                    <a:pt x="1248" y="103741"/>
                  </a:cubicBezTo>
                  <a:cubicBezTo>
                    <a:pt x="5159" y="75384"/>
                    <a:pt x="21239" y="24431"/>
                    <a:pt x="84686" y="1615"/>
                  </a:cubicBezTo>
                  <a:cubicBezTo>
                    <a:pt x="89792" y="-232"/>
                    <a:pt x="95551" y="1180"/>
                    <a:pt x="99245" y="5200"/>
                  </a:cubicBezTo>
                  <a:cubicBezTo>
                    <a:pt x="111521" y="18455"/>
                    <a:pt x="132598" y="26386"/>
                    <a:pt x="155631" y="26386"/>
                  </a:cubicBezTo>
                  <a:cubicBezTo>
                    <a:pt x="178663" y="26386"/>
                    <a:pt x="199849" y="18455"/>
                    <a:pt x="212017" y="5200"/>
                  </a:cubicBezTo>
                  <a:cubicBezTo>
                    <a:pt x="215711" y="1180"/>
                    <a:pt x="221469" y="-232"/>
                    <a:pt x="226575" y="1615"/>
                  </a:cubicBezTo>
                  <a:cubicBezTo>
                    <a:pt x="289914" y="24322"/>
                    <a:pt x="305993" y="75167"/>
                    <a:pt x="310013" y="103414"/>
                  </a:cubicBezTo>
                  <a:cubicBezTo>
                    <a:pt x="313382" y="126881"/>
                    <a:pt x="298388" y="148610"/>
                    <a:pt x="275356" y="153934"/>
                  </a:cubicBezTo>
                  <a:cubicBezTo>
                    <a:pt x="252650" y="159149"/>
                    <a:pt x="206041" y="167949"/>
                    <a:pt x="150198" y="167949"/>
                  </a:cubicBezTo>
                  <a:close/>
                  <a:moveTo>
                    <a:pt x="86316" y="30189"/>
                  </a:moveTo>
                  <a:cubicBezTo>
                    <a:pt x="42641" y="49310"/>
                    <a:pt x="31125" y="86358"/>
                    <a:pt x="28192" y="107434"/>
                  </a:cubicBezTo>
                  <a:cubicBezTo>
                    <a:pt x="26888" y="116669"/>
                    <a:pt x="32646" y="125361"/>
                    <a:pt x="41446" y="127642"/>
                  </a:cubicBezTo>
                  <a:cubicBezTo>
                    <a:pt x="74909" y="136334"/>
                    <a:pt x="111521" y="140788"/>
                    <a:pt x="150198" y="140788"/>
                  </a:cubicBezTo>
                  <a:cubicBezTo>
                    <a:pt x="203434" y="140788"/>
                    <a:pt x="247761" y="132422"/>
                    <a:pt x="269381" y="127425"/>
                  </a:cubicBezTo>
                  <a:cubicBezTo>
                    <a:pt x="278616" y="125252"/>
                    <a:pt x="284591" y="116560"/>
                    <a:pt x="283287" y="107108"/>
                  </a:cubicBezTo>
                  <a:cubicBezTo>
                    <a:pt x="280354" y="86140"/>
                    <a:pt x="268729" y="49201"/>
                    <a:pt x="225163" y="30189"/>
                  </a:cubicBezTo>
                  <a:cubicBezTo>
                    <a:pt x="207671" y="44964"/>
                    <a:pt x="182466" y="53547"/>
                    <a:pt x="155739" y="53547"/>
                  </a:cubicBezTo>
                  <a:cubicBezTo>
                    <a:pt x="129013" y="53547"/>
                    <a:pt x="103808" y="44964"/>
                    <a:pt x="86316" y="30189"/>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939;p171">
              <a:extLst>
                <a:ext uri="{FF2B5EF4-FFF2-40B4-BE49-F238E27FC236}">
                  <a16:creationId xmlns:a16="http://schemas.microsoft.com/office/drawing/2014/main" id="{15DD4F11-11D4-B5ED-DF7A-D0CB7C2EAF61}"/>
                </a:ext>
              </a:extLst>
            </p:cNvPr>
            <p:cNvSpPr/>
            <p:nvPr/>
          </p:nvSpPr>
          <p:spPr>
            <a:xfrm>
              <a:off x="5548381" y="6539104"/>
              <a:ext cx="124940" cy="134718"/>
            </a:xfrm>
            <a:custGeom>
              <a:avLst/>
              <a:gdLst/>
              <a:ahLst/>
              <a:cxnLst/>
              <a:rect l="l" t="t" r="r" b="b"/>
              <a:pathLst>
                <a:path w="124940" h="134718" extrusionOk="0">
                  <a:moveTo>
                    <a:pt x="62742" y="134664"/>
                  </a:moveTo>
                  <a:cubicBezTo>
                    <a:pt x="28627" y="134664"/>
                    <a:pt x="815" y="104678"/>
                    <a:pt x="815" y="67739"/>
                  </a:cubicBezTo>
                  <a:cubicBezTo>
                    <a:pt x="815" y="30801"/>
                    <a:pt x="28627" y="815"/>
                    <a:pt x="62742" y="815"/>
                  </a:cubicBezTo>
                  <a:cubicBezTo>
                    <a:pt x="96856" y="815"/>
                    <a:pt x="124669" y="30801"/>
                    <a:pt x="124669" y="67739"/>
                  </a:cubicBezTo>
                  <a:cubicBezTo>
                    <a:pt x="124669" y="104678"/>
                    <a:pt x="96965" y="134664"/>
                    <a:pt x="62742" y="134664"/>
                  </a:cubicBezTo>
                  <a:close/>
                  <a:moveTo>
                    <a:pt x="62742" y="27976"/>
                  </a:moveTo>
                  <a:cubicBezTo>
                    <a:pt x="43512" y="27976"/>
                    <a:pt x="27976" y="45793"/>
                    <a:pt x="27976" y="67739"/>
                  </a:cubicBezTo>
                  <a:cubicBezTo>
                    <a:pt x="27976" y="89685"/>
                    <a:pt x="43620" y="107503"/>
                    <a:pt x="62742" y="107503"/>
                  </a:cubicBezTo>
                  <a:cubicBezTo>
                    <a:pt x="81863" y="107503"/>
                    <a:pt x="97508" y="89685"/>
                    <a:pt x="97508" y="67739"/>
                  </a:cubicBezTo>
                  <a:cubicBezTo>
                    <a:pt x="97508" y="45793"/>
                    <a:pt x="81971" y="27976"/>
                    <a:pt x="62742" y="27976"/>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940;p171">
              <a:extLst>
                <a:ext uri="{FF2B5EF4-FFF2-40B4-BE49-F238E27FC236}">
                  <a16:creationId xmlns:a16="http://schemas.microsoft.com/office/drawing/2014/main" id="{D46F54BE-C62F-528D-CF55-0457F9C7751B}"/>
                </a:ext>
              </a:extLst>
            </p:cNvPr>
            <p:cNvSpPr/>
            <p:nvPr/>
          </p:nvSpPr>
          <p:spPr>
            <a:xfrm>
              <a:off x="5530215" y="6673999"/>
              <a:ext cx="192299" cy="124940"/>
            </a:xfrm>
            <a:custGeom>
              <a:avLst/>
              <a:gdLst/>
              <a:ahLst/>
              <a:cxnLst/>
              <a:rect l="l" t="t" r="r" b="b"/>
              <a:pathLst>
                <a:path w="192299" h="124940" extrusionOk="0">
                  <a:moveTo>
                    <a:pt x="77106" y="124274"/>
                  </a:moveTo>
                  <a:cubicBezTo>
                    <a:pt x="59723" y="124274"/>
                    <a:pt x="42666" y="123079"/>
                    <a:pt x="26478" y="120580"/>
                  </a:cubicBezTo>
                  <a:cubicBezTo>
                    <a:pt x="19090" y="119494"/>
                    <a:pt x="13984" y="112541"/>
                    <a:pt x="15070" y="105153"/>
                  </a:cubicBezTo>
                  <a:cubicBezTo>
                    <a:pt x="16157" y="97765"/>
                    <a:pt x="23110" y="92659"/>
                    <a:pt x="30497" y="93745"/>
                  </a:cubicBezTo>
                  <a:cubicBezTo>
                    <a:pt x="45382" y="96027"/>
                    <a:pt x="61026" y="97113"/>
                    <a:pt x="77106" y="97113"/>
                  </a:cubicBezTo>
                  <a:cubicBezTo>
                    <a:pt x="113393" y="97113"/>
                    <a:pt x="143487" y="91464"/>
                    <a:pt x="158262" y="87987"/>
                  </a:cubicBezTo>
                  <a:cubicBezTo>
                    <a:pt x="162608" y="87009"/>
                    <a:pt x="165215" y="83098"/>
                    <a:pt x="164564" y="78752"/>
                  </a:cubicBezTo>
                  <a:cubicBezTo>
                    <a:pt x="162282" y="62673"/>
                    <a:pt x="154243" y="41922"/>
                    <a:pt x="129363" y="30080"/>
                  </a:cubicBezTo>
                  <a:cubicBezTo>
                    <a:pt x="116652" y="39858"/>
                    <a:pt x="99269" y="45507"/>
                    <a:pt x="80908" y="45507"/>
                  </a:cubicBezTo>
                  <a:cubicBezTo>
                    <a:pt x="62547" y="45507"/>
                    <a:pt x="45164" y="39858"/>
                    <a:pt x="32453" y="30188"/>
                  </a:cubicBezTo>
                  <a:cubicBezTo>
                    <a:pt x="28759" y="31927"/>
                    <a:pt x="25391" y="33883"/>
                    <a:pt x="22241" y="36164"/>
                  </a:cubicBezTo>
                  <a:cubicBezTo>
                    <a:pt x="16157" y="40510"/>
                    <a:pt x="7682" y="39097"/>
                    <a:pt x="3336" y="33013"/>
                  </a:cubicBezTo>
                  <a:cubicBezTo>
                    <a:pt x="-1009" y="26929"/>
                    <a:pt x="403" y="18455"/>
                    <a:pt x="6487" y="14109"/>
                  </a:cubicBezTo>
                  <a:cubicBezTo>
                    <a:pt x="13549" y="9003"/>
                    <a:pt x="21698" y="4875"/>
                    <a:pt x="30606" y="1615"/>
                  </a:cubicBezTo>
                  <a:cubicBezTo>
                    <a:pt x="35712" y="-232"/>
                    <a:pt x="41470" y="1181"/>
                    <a:pt x="45164" y="5200"/>
                  </a:cubicBezTo>
                  <a:cubicBezTo>
                    <a:pt x="52661" y="13349"/>
                    <a:pt x="66458" y="18455"/>
                    <a:pt x="80908" y="18455"/>
                  </a:cubicBezTo>
                  <a:cubicBezTo>
                    <a:pt x="95467" y="18455"/>
                    <a:pt x="109156" y="13349"/>
                    <a:pt x="116652" y="5200"/>
                  </a:cubicBezTo>
                  <a:cubicBezTo>
                    <a:pt x="120346" y="1181"/>
                    <a:pt x="126104" y="-232"/>
                    <a:pt x="131210" y="1615"/>
                  </a:cubicBezTo>
                  <a:cubicBezTo>
                    <a:pt x="176949" y="18021"/>
                    <a:pt x="188574" y="54742"/>
                    <a:pt x="191399" y="75059"/>
                  </a:cubicBezTo>
                  <a:cubicBezTo>
                    <a:pt x="194006" y="93419"/>
                    <a:pt x="182273" y="110477"/>
                    <a:pt x="164238" y="114605"/>
                  </a:cubicBezTo>
                  <a:cubicBezTo>
                    <a:pt x="148484" y="118082"/>
                    <a:pt x="116000" y="124274"/>
                    <a:pt x="77106" y="124274"/>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941;p171">
              <a:extLst>
                <a:ext uri="{FF2B5EF4-FFF2-40B4-BE49-F238E27FC236}">
                  <a16:creationId xmlns:a16="http://schemas.microsoft.com/office/drawing/2014/main" id="{4DB894F8-CA90-4940-FAD8-023DB43B8840}"/>
                </a:ext>
              </a:extLst>
            </p:cNvPr>
            <p:cNvSpPr/>
            <p:nvPr/>
          </p:nvSpPr>
          <p:spPr>
            <a:xfrm>
              <a:off x="5521756" y="6389494"/>
              <a:ext cx="337882" cy="513884"/>
            </a:xfrm>
            <a:custGeom>
              <a:avLst/>
              <a:gdLst/>
              <a:ahLst/>
              <a:cxnLst/>
              <a:rect l="l" t="t" r="r" b="b"/>
              <a:pathLst>
                <a:path w="337882" h="513884" extrusionOk="0">
                  <a:moveTo>
                    <a:pt x="299158" y="513512"/>
                  </a:moveTo>
                  <a:cubicBezTo>
                    <a:pt x="297528" y="513512"/>
                    <a:pt x="295790" y="513186"/>
                    <a:pt x="294161" y="512534"/>
                  </a:cubicBezTo>
                  <a:cubicBezTo>
                    <a:pt x="287207" y="509818"/>
                    <a:pt x="283731" y="501887"/>
                    <a:pt x="286555" y="494934"/>
                  </a:cubicBezTo>
                  <a:cubicBezTo>
                    <a:pt x="302526" y="454627"/>
                    <a:pt x="310674" y="412038"/>
                    <a:pt x="310674" y="368364"/>
                  </a:cubicBezTo>
                  <a:cubicBezTo>
                    <a:pt x="310674" y="196707"/>
                    <a:pt x="182583" y="50364"/>
                    <a:pt x="12665" y="27874"/>
                  </a:cubicBezTo>
                  <a:cubicBezTo>
                    <a:pt x="5276" y="26896"/>
                    <a:pt x="-47" y="20052"/>
                    <a:pt x="931" y="12664"/>
                  </a:cubicBezTo>
                  <a:cubicBezTo>
                    <a:pt x="1909" y="5276"/>
                    <a:pt x="8753" y="-47"/>
                    <a:pt x="16141" y="931"/>
                  </a:cubicBezTo>
                  <a:cubicBezTo>
                    <a:pt x="104468" y="12556"/>
                    <a:pt x="185734" y="56013"/>
                    <a:pt x="245053" y="123046"/>
                  </a:cubicBezTo>
                  <a:cubicBezTo>
                    <a:pt x="304807" y="190731"/>
                    <a:pt x="337835" y="277863"/>
                    <a:pt x="337835" y="368255"/>
                  </a:cubicBezTo>
                  <a:cubicBezTo>
                    <a:pt x="337835" y="415407"/>
                    <a:pt x="329035" y="461363"/>
                    <a:pt x="311869" y="504929"/>
                  </a:cubicBezTo>
                  <a:cubicBezTo>
                    <a:pt x="309696" y="510252"/>
                    <a:pt x="304590" y="513512"/>
                    <a:pt x="299158" y="513512"/>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942;p171">
              <a:extLst>
                <a:ext uri="{FF2B5EF4-FFF2-40B4-BE49-F238E27FC236}">
                  <a16:creationId xmlns:a16="http://schemas.microsoft.com/office/drawing/2014/main" id="{B3755968-EC8C-9A00-F835-70FE8BFD118E}"/>
                </a:ext>
              </a:extLst>
            </p:cNvPr>
            <p:cNvSpPr/>
            <p:nvPr/>
          </p:nvSpPr>
          <p:spPr>
            <a:xfrm>
              <a:off x="5117609" y="6389492"/>
              <a:ext cx="337882" cy="513884"/>
            </a:xfrm>
            <a:custGeom>
              <a:avLst/>
              <a:gdLst/>
              <a:ahLst/>
              <a:cxnLst/>
              <a:rect l="l" t="t" r="r" b="b"/>
              <a:pathLst>
                <a:path w="337882" h="513884" extrusionOk="0">
                  <a:moveTo>
                    <a:pt x="39383" y="513514"/>
                  </a:moveTo>
                  <a:cubicBezTo>
                    <a:pt x="33951" y="513514"/>
                    <a:pt x="28845" y="510254"/>
                    <a:pt x="26781" y="504931"/>
                  </a:cubicBezTo>
                  <a:cubicBezTo>
                    <a:pt x="9506" y="461473"/>
                    <a:pt x="815" y="415517"/>
                    <a:pt x="815" y="368257"/>
                  </a:cubicBezTo>
                  <a:cubicBezTo>
                    <a:pt x="815" y="277865"/>
                    <a:pt x="33734" y="190733"/>
                    <a:pt x="93596" y="123048"/>
                  </a:cubicBezTo>
                  <a:cubicBezTo>
                    <a:pt x="152916" y="55906"/>
                    <a:pt x="234181" y="12558"/>
                    <a:pt x="322509" y="933"/>
                  </a:cubicBezTo>
                  <a:cubicBezTo>
                    <a:pt x="330005" y="-45"/>
                    <a:pt x="336741" y="5170"/>
                    <a:pt x="337719" y="12666"/>
                  </a:cubicBezTo>
                  <a:cubicBezTo>
                    <a:pt x="338697" y="20163"/>
                    <a:pt x="333482" y="26898"/>
                    <a:pt x="325985" y="27876"/>
                  </a:cubicBezTo>
                  <a:cubicBezTo>
                    <a:pt x="156067" y="50366"/>
                    <a:pt x="27976" y="196709"/>
                    <a:pt x="27976" y="368366"/>
                  </a:cubicBezTo>
                  <a:cubicBezTo>
                    <a:pt x="27976" y="412149"/>
                    <a:pt x="36124" y="454738"/>
                    <a:pt x="52094" y="494936"/>
                  </a:cubicBezTo>
                  <a:cubicBezTo>
                    <a:pt x="54810" y="501889"/>
                    <a:pt x="51442" y="509820"/>
                    <a:pt x="44489" y="512536"/>
                  </a:cubicBezTo>
                  <a:cubicBezTo>
                    <a:pt x="42751" y="513188"/>
                    <a:pt x="41013" y="513514"/>
                    <a:pt x="39383" y="513514"/>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943;p171">
              <a:extLst>
                <a:ext uri="{FF2B5EF4-FFF2-40B4-BE49-F238E27FC236}">
                  <a16:creationId xmlns:a16="http://schemas.microsoft.com/office/drawing/2014/main" id="{690D58AD-05C9-C76F-9A3D-2E7CBD30D390}"/>
                </a:ext>
              </a:extLst>
            </p:cNvPr>
            <p:cNvSpPr/>
            <p:nvPr/>
          </p:nvSpPr>
          <p:spPr>
            <a:xfrm>
              <a:off x="5188688" y="6957299"/>
              <a:ext cx="599713" cy="171657"/>
            </a:xfrm>
            <a:custGeom>
              <a:avLst/>
              <a:gdLst/>
              <a:ahLst/>
              <a:cxnLst/>
              <a:rect l="l" t="t" r="r" b="b"/>
              <a:pathLst>
                <a:path w="599713" h="171657" extrusionOk="0">
                  <a:moveTo>
                    <a:pt x="300211" y="171034"/>
                  </a:moveTo>
                  <a:cubicBezTo>
                    <a:pt x="240891" y="171034"/>
                    <a:pt x="184179" y="157453"/>
                    <a:pt x="131704" y="130618"/>
                  </a:cubicBezTo>
                  <a:cubicBezTo>
                    <a:pt x="81620" y="104978"/>
                    <a:pt x="37293" y="67605"/>
                    <a:pt x="3505" y="22517"/>
                  </a:cubicBezTo>
                  <a:cubicBezTo>
                    <a:pt x="-950" y="16542"/>
                    <a:pt x="245" y="7959"/>
                    <a:pt x="6221" y="3505"/>
                  </a:cubicBezTo>
                  <a:cubicBezTo>
                    <a:pt x="12196" y="-950"/>
                    <a:pt x="20779" y="245"/>
                    <a:pt x="25234" y="6221"/>
                  </a:cubicBezTo>
                  <a:cubicBezTo>
                    <a:pt x="90854" y="93679"/>
                    <a:pt x="191024" y="143873"/>
                    <a:pt x="300211" y="143873"/>
                  </a:cubicBezTo>
                  <a:cubicBezTo>
                    <a:pt x="409398" y="143873"/>
                    <a:pt x="509676" y="93679"/>
                    <a:pt x="575188" y="6221"/>
                  </a:cubicBezTo>
                  <a:cubicBezTo>
                    <a:pt x="579642" y="245"/>
                    <a:pt x="588225" y="-950"/>
                    <a:pt x="594200" y="3505"/>
                  </a:cubicBezTo>
                  <a:cubicBezTo>
                    <a:pt x="600176" y="7959"/>
                    <a:pt x="601371" y="16542"/>
                    <a:pt x="596917" y="22517"/>
                  </a:cubicBezTo>
                  <a:cubicBezTo>
                    <a:pt x="563129" y="67605"/>
                    <a:pt x="518802" y="104978"/>
                    <a:pt x="468717" y="130618"/>
                  </a:cubicBezTo>
                  <a:cubicBezTo>
                    <a:pt x="416351" y="157453"/>
                    <a:pt x="359639" y="171034"/>
                    <a:pt x="300211" y="171034"/>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944;p171">
              <a:extLst>
                <a:ext uri="{FF2B5EF4-FFF2-40B4-BE49-F238E27FC236}">
                  <a16:creationId xmlns:a16="http://schemas.microsoft.com/office/drawing/2014/main" id="{14109BC0-DA0F-FA13-4B3D-AF86FE86EA7B}"/>
                </a:ext>
              </a:extLst>
            </p:cNvPr>
            <p:cNvSpPr/>
            <p:nvPr/>
          </p:nvSpPr>
          <p:spPr>
            <a:xfrm>
              <a:off x="5356839" y="6337892"/>
              <a:ext cx="111903" cy="161879"/>
            </a:xfrm>
            <a:custGeom>
              <a:avLst/>
              <a:gdLst/>
              <a:ahLst/>
              <a:cxnLst/>
              <a:rect l="l" t="t" r="r" b="b"/>
              <a:pathLst>
                <a:path w="111903" h="161879" extrusionOk="0">
                  <a:moveTo>
                    <a:pt x="49599" y="161719"/>
                  </a:moveTo>
                  <a:cubicBezTo>
                    <a:pt x="47317" y="161719"/>
                    <a:pt x="45145" y="161176"/>
                    <a:pt x="42972" y="159981"/>
                  </a:cubicBezTo>
                  <a:cubicBezTo>
                    <a:pt x="36453" y="156287"/>
                    <a:pt x="34063" y="148030"/>
                    <a:pt x="37756" y="141511"/>
                  </a:cubicBezTo>
                  <a:lnTo>
                    <a:pt x="79693" y="66330"/>
                  </a:lnTo>
                  <a:lnTo>
                    <a:pt x="7771" y="26240"/>
                  </a:lnTo>
                  <a:cubicBezTo>
                    <a:pt x="1252" y="22546"/>
                    <a:pt x="-1138" y="14289"/>
                    <a:pt x="2556" y="7771"/>
                  </a:cubicBezTo>
                  <a:cubicBezTo>
                    <a:pt x="6250" y="1252"/>
                    <a:pt x="14507" y="-1138"/>
                    <a:pt x="21025" y="2556"/>
                  </a:cubicBezTo>
                  <a:lnTo>
                    <a:pt x="104899" y="49273"/>
                  </a:lnTo>
                  <a:cubicBezTo>
                    <a:pt x="111417" y="52967"/>
                    <a:pt x="113807" y="61224"/>
                    <a:pt x="110113" y="67742"/>
                  </a:cubicBezTo>
                  <a:lnTo>
                    <a:pt x="61658" y="154766"/>
                  </a:lnTo>
                  <a:cubicBezTo>
                    <a:pt x="58942" y="159221"/>
                    <a:pt x="54379" y="161719"/>
                    <a:pt x="49599" y="161719"/>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945;p171">
              <a:extLst>
                <a:ext uri="{FF2B5EF4-FFF2-40B4-BE49-F238E27FC236}">
                  <a16:creationId xmlns:a16="http://schemas.microsoft.com/office/drawing/2014/main" id="{EA659494-11C5-A49E-F3A0-4079771E9031}"/>
                </a:ext>
              </a:extLst>
            </p:cNvPr>
            <p:cNvSpPr/>
            <p:nvPr/>
          </p:nvSpPr>
          <p:spPr>
            <a:xfrm>
              <a:off x="5171599" y="6944447"/>
              <a:ext cx="130372" cy="123853"/>
            </a:xfrm>
            <a:custGeom>
              <a:avLst/>
              <a:gdLst/>
              <a:ahLst/>
              <a:cxnLst/>
              <a:rect l="l" t="t" r="r" b="b"/>
              <a:pathLst>
                <a:path w="130372" h="123853" extrusionOk="0">
                  <a:moveTo>
                    <a:pt x="14401" y="123914"/>
                  </a:moveTo>
                  <a:cubicBezTo>
                    <a:pt x="14292" y="123914"/>
                    <a:pt x="14184" y="123914"/>
                    <a:pt x="13967" y="123914"/>
                  </a:cubicBezTo>
                  <a:cubicBezTo>
                    <a:pt x="6470" y="123697"/>
                    <a:pt x="604" y="117396"/>
                    <a:pt x="821" y="109899"/>
                  </a:cubicBezTo>
                  <a:lnTo>
                    <a:pt x="3537" y="13967"/>
                  </a:lnTo>
                  <a:cubicBezTo>
                    <a:pt x="3646" y="10382"/>
                    <a:pt x="5166" y="6905"/>
                    <a:pt x="7774" y="4515"/>
                  </a:cubicBezTo>
                  <a:cubicBezTo>
                    <a:pt x="10382" y="2016"/>
                    <a:pt x="13858" y="712"/>
                    <a:pt x="17443" y="821"/>
                  </a:cubicBezTo>
                  <a:lnTo>
                    <a:pt x="116961" y="3645"/>
                  </a:lnTo>
                  <a:cubicBezTo>
                    <a:pt x="124458" y="3863"/>
                    <a:pt x="130324" y="10164"/>
                    <a:pt x="130107" y="17661"/>
                  </a:cubicBezTo>
                  <a:cubicBezTo>
                    <a:pt x="129890" y="25157"/>
                    <a:pt x="123588" y="31024"/>
                    <a:pt x="116092" y="30806"/>
                  </a:cubicBezTo>
                  <a:lnTo>
                    <a:pt x="30046" y="28308"/>
                  </a:lnTo>
                  <a:lnTo>
                    <a:pt x="27656" y="110660"/>
                  </a:lnTo>
                  <a:cubicBezTo>
                    <a:pt x="27765" y="118156"/>
                    <a:pt x="21789" y="123914"/>
                    <a:pt x="14401" y="123914"/>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946;p171">
              <a:extLst>
                <a:ext uri="{FF2B5EF4-FFF2-40B4-BE49-F238E27FC236}">
                  <a16:creationId xmlns:a16="http://schemas.microsoft.com/office/drawing/2014/main" id="{7197EC16-0D90-07A0-9791-8D92DE5459C4}"/>
                </a:ext>
              </a:extLst>
            </p:cNvPr>
            <p:cNvSpPr/>
            <p:nvPr/>
          </p:nvSpPr>
          <p:spPr>
            <a:xfrm>
              <a:off x="5752466" y="6809135"/>
              <a:ext cx="161879" cy="114075"/>
            </a:xfrm>
            <a:custGeom>
              <a:avLst/>
              <a:gdLst/>
              <a:ahLst/>
              <a:cxnLst/>
              <a:rect l="l" t="t" r="r" b="b"/>
              <a:pathLst>
                <a:path w="161879" h="114075" extrusionOk="0">
                  <a:moveTo>
                    <a:pt x="65406" y="113426"/>
                  </a:moveTo>
                  <a:cubicBezTo>
                    <a:pt x="60735" y="113426"/>
                    <a:pt x="56280" y="111037"/>
                    <a:pt x="53781" y="106800"/>
                  </a:cubicBezTo>
                  <a:lnTo>
                    <a:pt x="2719" y="21297"/>
                  </a:lnTo>
                  <a:cubicBezTo>
                    <a:pt x="-1084" y="14887"/>
                    <a:pt x="981" y="6521"/>
                    <a:pt x="7391" y="2719"/>
                  </a:cubicBezTo>
                  <a:cubicBezTo>
                    <a:pt x="13800" y="-1084"/>
                    <a:pt x="22166" y="980"/>
                    <a:pt x="25969" y="7391"/>
                  </a:cubicBezTo>
                  <a:lnTo>
                    <a:pt x="70078" y="81268"/>
                  </a:lnTo>
                  <a:lnTo>
                    <a:pt x="140805" y="39006"/>
                  </a:lnTo>
                  <a:cubicBezTo>
                    <a:pt x="147215" y="35203"/>
                    <a:pt x="155580" y="37268"/>
                    <a:pt x="159383" y="43678"/>
                  </a:cubicBezTo>
                  <a:cubicBezTo>
                    <a:pt x="163186" y="50087"/>
                    <a:pt x="161121" y="58453"/>
                    <a:pt x="154712" y="62256"/>
                  </a:cubicBezTo>
                  <a:lnTo>
                    <a:pt x="72359" y="111471"/>
                  </a:lnTo>
                  <a:cubicBezTo>
                    <a:pt x="70186" y="112775"/>
                    <a:pt x="67797" y="113426"/>
                    <a:pt x="65406" y="113426"/>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 name="Google Shape;1947;p171">
            <a:extLst>
              <a:ext uri="{FF2B5EF4-FFF2-40B4-BE49-F238E27FC236}">
                <a16:creationId xmlns:a16="http://schemas.microsoft.com/office/drawing/2014/main" id="{BD9F9B24-53AF-9CDC-A793-825FAEF6528F}"/>
              </a:ext>
            </a:extLst>
          </p:cNvPr>
          <p:cNvGrpSpPr/>
          <p:nvPr/>
        </p:nvGrpSpPr>
        <p:grpSpPr>
          <a:xfrm>
            <a:off x="5702076" y="2509839"/>
            <a:ext cx="501169" cy="492393"/>
            <a:chOff x="3851738" y="241787"/>
            <a:chExt cx="819619" cy="805267"/>
          </a:xfrm>
        </p:grpSpPr>
        <p:sp>
          <p:nvSpPr>
            <p:cNvPr id="78" name="Google Shape;1948;p171">
              <a:extLst>
                <a:ext uri="{FF2B5EF4-FFF2-40B4-BE49-F238E27FC236}">
                  <a16:creationId xmlns:a16="http://schemas.microsoft.com/office/drawing/2014/main" id="{704D05A1-7EA1-E39E-0316-B19418AEB188}"/>
                </a:ext>
              </a:extLst>
            </p:cNvPr>
            <p:cNvSpPr/>
            <p:nvPr/>
          </p:nvSpPr>
          <p:spPr>
            <a:xfrm>
              <a:off x="4522516" y="797231"/>
              <a:ext cx="148841" cy="109730"/>
            </a:xfrm>
            <a:custGeom>
              <a:avLst/>
              <a:gdLst/>
              <a:ahLst/>
              <a:cxnLst/>
              <a:rect l="l" t="t" r="r" b="b"/>
              <a:pathLst>
                <a:path w="148841" h="109730" extrusionOk="0">
                  <a:moveTo>
                    <a:pt x="41607" y="109619"/>
                  </a:moveTo>
                  <a:cubicBezTo>
                    <a:pt x="39543" y="109619"/>
                    <a:pt x="37479" y="109184"/>
                    <a:pt x="35632" y="108206"/>
                  </a:cubicBezTo>
                  <a:cubicBezTo>
                    <a:pt x="32373" y="106576"/>
                    <a:pt x="29874" y="103752"/>
                    <a:pt x="28788" y="100384"/>
                  </a:cubicBezTo>
                  <a:lnTo>
                    <a:pt x="1518" y="18684"/>
                  </a:lnTo>
                  <a:cubicBezTo>
                    <a:pt x="-872" y="11622"/>
                    <a:pt x="3039" y="3908"/>
                    <a:pt x="10101" y="1518"/>
                  </a:cubicBezTo>
                  <a:cubicBezTo>
                    <a:pt x="17163" y="-872"/>
                    <a:pt x="24876" y="3039"/>
                    <a:pt x="27266" y="10101"/>
                  </a:cubicBezTo>
                  <a:lnTo>
                    <a:pt x="50190" y="78764"/>
                  </a:lnTo>
                  <a:lnTo>
                    <a:pt x="130261" y="51385"/>
                  </a:lnTo>
                  <a:cubicBezTo>
                    <a:pt x="137323" y="48995"/>
                    <a:pt x="145037" y="52798"/>
                    <a:pt x="147535" y="59860"/>
                  </a:cubicBezTo>
                  <a:cubicBezTo>
                    <a:pt x="149926" y="66922"/>
                    <a:pt x="146123" y="74635"/>
                    <a:pt x="139061" y="77134"/>
                  </a:cubicBezTo>
                  <a:lnTo>
                    <a:pt x="46062" y="108858"/>
                  </a:lnTo>
                  <a:cubicBezTo>
                    <a:pt x="44649" y="109401"/>
                    <a:pt x="43128" y="109619"/>
                    <a:pt x="41607" y="109619"/>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949;p171">
              <a:extLst>
                <a:ext uri="{FF2B5EF4-FFF2-40B4-BE49-F238E27FC236}">
                  <a16:creationId xmlns:a16="http://schemas.microsoft.com/office/drawing/2014/main" id="{8B479ACE-DB40-0E79-328A-B929852073C3}"/>
                </a:ext>
              </a:extLst>
            </p:cNvPr>
            <p:cNvSpPr/>
            <p:nvPr/>
          </p:nvSpPr>
          <p:spPr>
            <a:xfrm>
              <a:off x="3862991" y="391933"/>
              <a:ext cx="651862" cy="655121"/>
            </a:xfrm>
            <a:custGeom>
              <a:avLst/>
              <a:gdLst/>
              <a:ahLst/>
              <a:cxnLst/>
              <a:rect l="l" t="t" r="r" b="b"/>
              <a:pathLst>
                <a:path w="651862" h="655121" extrusionOk="0">
                  <a:moveTo>
                    <a:pt x="402797" y="654741"/>
                  </a:moveTo>
                  <a:cubicBezTo>
                    <a:pt x="348584" y="654741"/>
                    <a:pt x="295891" y="644094"/>
                    <a:pt x="246350" y="623126"/>
                  </a:cubicBezTo>
                  <a:cubicBezTo>
                    <a:pt x="198438" y="602918"/>
                    <a:pt x="155524" y="573910"/>
                    <a:pt x="118585" y="536971"/>
                  </a:cubicBezTo>
                  <a:cubicBezTo>
                    <a:pt x="81646" y="500032"/>
                    <a:pt x="52747" y="457118"/>
                    <a:pt x="32430" y="409206"/>
                  </a:cubicBezTo>
                  <a:cubicBezTo>
                    <a:pt x="11462" y="359665"/>
                    <a:pt x="815" y="306972"/>
                    <a:pt x="815" y="252759"/>
                  </a:cubicBezTo>
                  <a:cubicBezTo>
                    <a:pt x="815" y="207237"/>
                    <a:pt x="8311" y="162585"/>
                    <a:pt x="23196" y="120105"/>
                  </a:cubicBezTo>
                  <a:cubicBezTo>
                    <a:pt x="37536" y="78929"/>
                    <a:pt x="58505" y="40578"/>
                    <a:pt x="85448" y="6029"/>
                  </a:cubicBezTo>
                  <a:cubicBezTo>
                    <a:pt x="90011" y="162"/>
                    <a:pt x="98594" y="-924"/>
                    <a:pt x="104461" y="3639"/>
                  </a:cubicBezTo>
                  <a:cubicBezTo>
                    <a:pt x="110328" y="8202"/>
                    <a:pt x="111414" y="16785"/>
                    <a:pt x="106851" y="22652"/>
                  </a:cubicBezTo>
                  <a:cubicBezTo>
                    <a:pt x="55245" y="88924"/>
                    <a:pt x="27976" y="168452"/>
                    <a:pt x="27976" y="252759"/>
                  </a:cubicBezTo>
                  <a:cubicBezTo>
                    <a:pt x="27976" y="459400"/>
                    <a:pt x="196156" y="627580"/>
                    <a:pt x="402797" y="627580"/>
                  </a:cubicBezTo>
                  <a:cubicBezTo>
                    <a:pt x="485583" y="627580"/>
                    <a:pt x="564024" y="601180"/>
                    <a:pt x="629645" y="551095"/>
                  </a:cubicBezTo>
                  <a:cubicBezTo>
                    <a:pt x="635621" y="546532"/>
                    <a:pt x="644095" y="547727"/>
                    <a:pt x="648658" y="553702"/>
                  </a:cubicBezTo>
                  <a:cubicBezTo>
                    <a:pt x="653220" y="559678"/>
                    <a:pt x="652025" y="568152"/>
                    <a:pt x="646050" y="572715"/>
                  </a:cubicBezTo>
                  <a:cubicBezTo>
                    <a:pt x="575758" y="626385"/>
                    <a:pt x="491559" y="654741"/>
                    <a:pt x="402797" y="654741"/>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950;p171">
              <a:extLst>
                <a:ext uri="{FF2B5EF4-FFF2-40B4-BE49-F238E27FC236}">
                  <a16:creationId xmlns:a16="http://schemas.microsoft.com/office/drawing/2014/main" id="{A7D0A6A7-1CB6-8DC3-B316-3608286D3434}"/>
                </a:ext>
              </a:extLst>
            </p:cNvPr>
            <p:cNvSpPr/>
            <p:nvPr/>
          </p:nvSpPr>
          <p:spPr>
            <a:xfrm>
              <a:off x="4008988" y="241787"/>
              <a:ext cx="659467" cy="664899"/>
            </a:xfrm>
            <a:custGeom>
              <a:avLst/>
              <a:gdLst/>
              <a:ahLst/>
              <a:cxnLst/>
              <a:rect l="l" t="t" r="r" b="b"/>
              <a:pathLst>
                <a:path w="659467" h="664899" extrusionOk="0">
                  <a:moveTo>
                    <a:pt x="555135" y="665063"/>
                  </a:moveTo>
                  <a:cubicBezTo>
                    <a:pt x="552093" y="665063"/>
                    <a:pt x="548942" y="663976"/>
                    <a:pt x="546444" y="661912"/>
                  </a:cubicBezTo>
                  <a:cubicBezTo>
                    <a:pt x="540686" y="657132"/>
                    <a:pt x="539925" y="648549"/>
                    <a:pt x="544705" y="642791"/>
                  </a:cubicBezTo>
                  <a:cubicBezTo>
                    <a:pt x="600766" y="575649"/>
                    <a:pt x="631512" y="490472"/>
                    <a:pt x="631512" y="402905"/>
                  </a:cubicBezTo>
                  <a:cubicBezTo>
                    <a:pt x="631512" y="196265"/>
                    <a:pt x="463331" y="28084"/>
                    <a:pt x="256691" y="28084"/>
                  </a:cubicBezTo>
                  <a:cubicBezTo>
                    <a:pt x="170754" y="28084"/>
                    <a:pt x="89923" y="56332"/>
                    <a:pt x="22890" y="109893"/>
                  </a:cubicBezTo>
                  <a:cubicBezTo>
                    <a:pt x="17023" y="114565"/>
                    <a:pt x="8440" y="113587"/>
                    <a:pt x="3768" y="107720"/>
                  </a:cubicBezTo>
                  <a:cubicBezTo>
                    <a:pt x="-903" y="101853"/>
                    <a:pt x="75" y="93271"/>
                    <a:pt x="5941" y="88599"/>
                  </a:cubicBezTo>
                  <a:cubicBezTo>
                    <a:pt x="40816" y="60786"/>
                    <a:pt x="79710" y="39057"/>
                    <a:pt x="121538" y="24065"/>
                  </a:cubicBezTo>
                  <a:cubicBezTo>
                    <a:pt x="164887" y="8637"/>
                    <a:pt x="210300" y="815"/>
                    <a:pt x="256691" y="815"/>
                  </a:cubicBezTo>
                  <a:cubicBezTo>
                    <a:pt x="310904" y="815"/>
                    <a:pt x="363596" y="11462"/>
                    <a:pt x="413138" y="32430"/>
                  </a:cubicBezTo>
                  <a:cubicBezTo>
                    <a:pt x="461050" y="52638"/>
                    <a:pt x="503964" y="81646"/>
                    <a:pt x="540903" y="118585"/>
                  </a:cubicBezTo>
                  <a:cubicBezTo>
                    <a:pt x="577842" y="155524"/>
                    <a:pt x="606741" y="198438"/>
                    <a:pt x="627058" y="246350"/>
                  </a:cubicBezTo>
                  <a:cubicBezTo>
                    <a:pt x="648026" y="295891"/>
                    <a:pt x="658673" y="348583"/>
                    <a:pt x="658673" y="402797"/>
                  </a:cubicBezTo>
                  <a:cubicBezTo>
                    <a:pt x="658673" y="450709"/>
                    <a:pt x="650307" y="497534"/>
                    <a:pt x="633902" y="541969"/>
                  </a:cubicBezTo>
                  <a:cubicBezTo>
                    <a:pt x="618040" y="584992"/>
                    <a:pt x="595008" y="624756"/>
                    <a:pt x="565565" y="660065"/>
                  </a:cubicBezTo>
                  <a:cubicBezTo>
                    <a:pt x="562958" y="663433"/>
                    <a:pt x="559047" y="665063"/>
                    <a:pt x="555135" y="665063"/>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951;p171">
              <a:extLst>
                <a:ext uri="{FF2B5EF4-FFF2-40B4-BE49-F238E27FC236}">
                  <a16:creationId xmlns:a16="http://schemas.microsoft.com/office/drawing/2014/main" id="{AFF48F47-977C-B4E9-18DC-C39F138DE149}"/>
                </a:ext>
              </a:extLst>
            </p:cNvPr>
            <p:cNvSpPr/>
            <p:nvPr/>
          </p:nvSpPr>
          <p:spPr>
            <a:xfrm>
              <a:off x="3851738" y="391826"/>
              <a:ext cx="148841" cy="109730"/>
            </a:xfrm>
            <a:custGeom>
              <a:avLst/>
              <a:gdLst/>
              <a:ahLst/>
              <a:cxnLst/>
              <a:rect l="l" t="t" r="r" b="b"/>
              <a:pathLst>
                <a:path w="148841" h="109730" extrusionOk="0">
                  <a:moveTo>
                    <a:pt x="134727" y="109674"/>
                  </a:moveTo>
                  <a:cubicBezTo>
                    <a:pt x="129077" y="109674"/>
                    <a:pt x="123754" y="106089"/>
                    <a:pt x="121798" y="100330"/>
                  </a:cubicBezTo>
                  <a:lnTo>
                    <a:pt x="98874" y="31668"/>
                  </a:lnTo>
                  <a:lnTo>
                    <a:pt x="18804" y="59046"/>
                  </a:lnTo>
                  <a:cubicBezTo>
                    <a:pt x="11742" y="61436"/>
                    <a:pt x="4028" y="57633"/>
                    <a:pt x="1529" y="50572"/>
                  </a:cubicBezTo>
                  <a:cubicBezTo>
                    <a:pt x="-861" y="43510"/>
                    <a:pt x="2942" y="35796"/>
                    <a:pt x="10004" y="33297"/>
                  </a:cubicBezTo>
                  <a:lnTo>
                    <a:pt x="103003" y="1573"/>
                  </a:lnTo>
                  <a:cubicBezTo>
                    <a:pt x="106479" y="378"/>
                    <a:pt x="110173" y="595"/>
                    <a:pt x="113432" y="2225"/>
                  </a:cubicBezTo>
                  <a:cubicBezTo>
                    <a:pt x="116692" y="3855"/>
                    <a:pt x="119191" y="6679"/>
                    <a:pt x="120277" y="10047"/>
                  </a:cubicBezTo>
                  <a:lnTo>
                    <a:pt x="147547" y="91748"/>
                  </a:lnTo>
                  <a:cubicBezTo>
                    <a:pt x="149937" y="98809"/>
                    <a:pt x="146026" y="106523"/>
                    <a:pt x="138964" y="108913"/>
                  </a:cubicBezTo>
                  <a:cubicBezTo>
                    <a:pt x="137551" y="109456"/>
                    <a:pt x="136139" y="109674"/>
                    <a:pt x="134727" y="109674"/>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952;p171">
              <a:extLst>
                <a:ext uri="{FF2B5EF4-FFF2-40B4-BE49-F238E27FC236}">
                  <a16:creationId xmlns:a16="http://schemas.microsoft.com/office/drawing/2014/main" id="{683A8FE7-F369-EFB3-B3A5-64228BACB603}"/>
                </a:ext>
              </a:extLst>
            </p:cNvPr>
            <p:cNvSpPr/>
            <p:nvPr/>
          </p:nvSpPr>
          <p:spPr>
            <a:xfrm>
              <a:off x="3966746" y="532352"/>
              <a:ext cx="371561" cy="355265"/>
            </a:xfrm>
            <a:custGeom>
              <a:avLst/>
              <a:gdLst/>
              <a:ahLst/>
              <a:cxnLst/>
              <a:rect l="l" t="t" r="r" b="b"/>
              <a:pathLst>
                <a:path w="371561" h="355265" extrusionOk="0">
                  <a:moveTo>
                    <a:pt x="246024" y="355376"/>
                  </a:moveTo>
                  <a:cubicBezTo>
                    <a:pt x="242547" y="355376"/>
                    <a:pt x="238962" y="354289"/>
                    <a:pt x="235920" y="352225"/>
                  </a:cubicBezTo>
                  <a:cubicBezTo>
                    <a:pt x="235594" y="352008"/>
                    <a:pt x="235377" y="351791"/>
                    <a:pt x="235051" y="351573"/>
                  </a:cubicBezTo>
                  <a:lnTo>
                    <a:pt x="197786" y="321914"/>
                  </a:lnTo>
                  <a:cubicBezTo>
                    <a:pt x="193875" y="322240"/>
                    <a:pt x="189964" y="322457"/>
                    <a:pt x="186052" y="322457"/>
                  </a:cubicBezTo>
                  <a:cubicBezTo>
                    <a:pt x="182141" y="322457"/>
                    <a:pt x="178230" y="322240"/>
                    <a:pt x="174319" y="321914"/>
                  </a:cubicBezTo>
                  <a:lnTo>
                    <a:pt x="137163" y="351573"/>
                  </a:lnTo>
                  <a:cubicBezTo>
                    <a:pt x="136945" y="351791"/>
                    <a:pt x="136620" y="352008"/>
                    <a:pt x="136294" y="352225"/>
                  </a:cubicBezTo>
                  <a:cubicBezTo>
                    <a:pt x="130318" y="356245"/>
                    <a:pt x="122713" y="356354"/>
                    <a:pt x="116629" y="352551"/>
                  </a:cubicBezTo>
                  <a:lnTo>
                    <a:pt x="69695" y="325390"/>
                  </a:lnTo>
                  <a:cubicBezTo>
                    <a:pt x="63176" y="321588"/>
                    <a:pt x="59808" y="314417"/>
                    <a:pt x="61004" y="307029"/>
                  </a:cubicBezTo>
                  <a:lnTo>
                    <a:pt x="68283" y="259552"/>
                  </a:lnTo>
                  <a:cubicBezTo>
                    <a:pt x="64046" y="253359"/>
                    <a:pt x="60243" y="246841"/>
                    <a:pt x="57092" y="240105"/>
                  </a:cubicBezTo>
                  <a:lnTo>
                    <a:pt x="12331" y="222505"/>
                  </a:lnTo>
                  <a:cubicBezTo>
                    <a:pt x="5378" y="219789"/>
                    <a:pt x="924" y="213270"/>
                    <a:pt x="815" y="205882"/>
                  </a:cubicBezTo>
                  <a:lnTo>
                    <a:pt x="815" y="151126"/>
                  </a:lnTo>
                  <a:cubicBezTo>
                    <a:pt x="815" y="143629"/>
                    <a:pt x="5378" y="137111"/>
                    <a:pt x="12331" y="134395"/>
                  </a:cubicBezTo>
                  <a:lnTo>
                    <a:pt x="57962" y="116468"/>
                  </a:lnTo>
                  <a:cubicBezTo>
                    <a:pt x="61004" y="110167"/>
                    <a:pt x="64589" y="104083"/>
                    <a:pt x="68500" y="98325"/>
                  </a:cubicBezTo>
                  <a:lnTo>
                    <a:pt x="61221" y="49652"/>
                  </a:lnTo>
                  <a:cubicBezTo>
                    <a:pt x="60134" y="42373"/>
                    <a:pt x="63502" y="35203"/>
                    <a:pt x="69912" y="31400"/>
                  </a:cubicBezTo>
                  <a:lnTo>
                    <a:pt x="116846" y="4239"/>
                  </a:lnTo>
                  <a:cubicBezTo>
                    <a:pt x="122931" y="437"/>
                    <a:pt x="130536" y="545"/>
                    <a:pt x="136511" y="4565"/>
                  </a:cubicBezTo>
                  <a:cubicBezTo>
                    <a:pt x="136728" y="4783"/>
                    <a:pt x="137054" y="4891"/>
                    <a:pt x="137271" y="5109"/>
                  </a:cubicBezTo>
                  <a:lnTo>
                    <a:pt x="175731" y="35529"/>
                  </a:lnTo>
                  <a:cubicBezTo>
                    <a:pt x="179208" y="35203"/>
                    <a:pt x="182467" y="35203"/>
                    <a:pt x="185944" y="35203"/>
                  </a:cubicBezTo>
                  <a:cubicBezTo>
                    <a:pt x="189638" y="35203"/>
                    <a:pt x="192897" y="35420"/>
                    <a:pt x="195939" y="35637"/>
                  </a:cubicBezTo>
                  <a:lnTo>
                    <a:pt x="234834" y="4565"/>
                  </a:lnTo>
                  <a:cubicBezTo>
                    <a:pt x="235051" y="4348"/>
                    <a:pt x="235377" y="4131"/>
                    <a:pt x="235703" y="3913"/>
                  </a:cubicBezTo>
                  <a:cubicBezTo>
                    <a:pt x="241678" y="-106"/>
                    <a:pt x="249283" y="-215"/>
                    <a:pt x="255367" y="3588"/>
                  </a:cubicBezTo>
                  <a:lnTo>
                    <a:pt x="302301" y="30748"/>
                  </a:lnTo>
                  <a:cubicBezTo>
                    <a:pt x="308820" y="34551"/>
                    <a:pt x="312188" y="41721"/>
                    <a:pt x="310993" y="49109"/>
                  </a:cubicBezTo>
                  <a:lnTo>
                    <a:pt x="303714" y="97782"/>
                  </a:lnTo>
                  <a:cubicBezTo>
                    <a:pt x="307625" y="103540"/>
                    <a:pt x="311210" y="109624"/>
                    <a:pt x="314252" y="115816"/>
                  </a:cubicBezTo>
                  <a:lnTo>
                    <a:pt x="359882" y="133743"/>
                  </a:lnTo>
                  <a:cubicBezTo>
                    <a:pt x="366836" y="136459"/>
                    <a:pt x="371290" y="142977"/>
                    <a:pt x="371399" y="150365"/>
                  </a:cubicBezTo>
                  <a:lnTo>
                    <a:pt x="371399" y="205665"/>
                  </a:lnTo>
                  <a:cubicBezTo>
                    <a:pt x="371399" y="213161"/>
                    <a:pt x="366836" y="219680"/>
                    <a:pt x="359882" y="222396"/>
                  </a:cubicBezTo>
                  <a:lnTo>
                    <a:pt x="315121" y="239996"/>
                  </a:lnTo>
                  <a:cubicBezTo>
                    <a:pt x="311862" y="246732"/>
                    <a:pt x="308168" y="253251"/>
                    <a:pt x="303931" y="259444"/>
                  </a:cubicBezTo>
                  <a:lnTo>
                    <a:pt x="311210" y="306921"/>
                  </a:lnTo>
                  <a:cubicBezTo>
                    <a:pt x="312405" y="314200"/>
                    <a:pt x="308929" y="321370"/>
                    <a:pt x="302519" y="325173"/>
                  </a:cubicBezTo>
                  <a:lnTo>
                    <a:pt x="255584" y="352334"/>
                  </a:lnTo>
                  <a:cubicBezTo>
                    <a:pt x="252651" y="354507"/>
                    <a:pt x="249283" y="355376"/>
                    <a:pt x="246024" y="355376"/>
                  </a:cubicBezTo>
                  <a:close/>
                  <a:moveTo>
                    <a:pt x="240917" y="329845"/>
                  </a:moveTo>
                  <a:cubicBezTo>
                    <a:pt x="240917" y="329845"/>
                    <a:pt x="240809" y="329845"/>
                    <a:pt x="240917" y="329845"/>
                  </a:cubicBezTo>
                  <a:cubicBezTo>
                    <a:pt x="240809" y="329845"/>
                    <a:pt x="240917" y="329845"/>
                    <a:pt x="240917" y="329845"/>
                  </a:cubicBezTo>
                  <a:close/>
                  <a:moveTo>
                    <a:pt x="211910" y="298447"/>
                  </a:moveTo>
                  <a:lnTo>
                    <a:pt x="246784" y="326368"/>
                  </a:lnTo>
                  <a:lnTo>
                    <a:pt x="283397" y="305183"/>
                  </a:lnTo>
                  <a:lnTo>
                    <a:pt x="276444" y="260204"/>
                  </a:lnTo>
                  <a:cubicBezTo>
                    <a:pt x="275683" y="255532"/>
                    <a:pt x="276879" y="250643"/>
                    <a:pt x="279704" y="246841"/>
                  </a:cubicBezTo>
                  <a:cubicBezTo>
                    <a:pt x="284484" y="240322"/>
                    <a:pt x="288504" y="233260"/>
                    <a:pt x="291872" y="225764"/>
                  </a:cubicBezTo>
                  <a:cubicBezTo>
                    <a:pt x="293718" y="221527"/>
                    <a:pt x="297195" y="218159"/>
                    <a:pt x="301650" y="216421"/>
                  </a:cubicBezTo>
                  <a:lnTo>
                    <a:pt x="344238" y="199689"/>
                  </a:lnTo>
                  <a:lnTo>
                    <a:pt x="344238" y="156992"/>
                  </a:lnTo>
                  <a:lnTo>
                    <a:pt x="300998" y="140044"/>
                  </a:lnTo>
                  <a:cubicBezTo>
                    <a:pt x="296543" y="138306"/>
                    <a:pt x="293175" y="134938"/>
                    <a:pt x="291220" y="130701"/>
                  </a:cubicBezTo>
                  <a:cubicBezTo>
                    <a:pt x="288069" y="123748"/>
                    <a:pt x="284158" y="117120"/>
                    <a:pt x="279595" y="110928"/>
                  </a:cubicBezTo>
                  <a:cubicBezTo>
                    <a:pt x="276879" y="107125"/>
                    <a:pt x="275683" y="102345"/>
                    <a:pt x="276335" y="97673"/>
                  </a:cubicBezTo>
                  <a:lnTo>
                    <a:pt x="283289" y="51391"/>
                  </a:lnTo>
                  <a:lnTo>
                    <a:pt x="246676" y="30205"/>
                  </a:lnTo>
                  <a:lnTo>
                    <a:pt x="210063" y="59430"/>
                  </a:lnTo>
                  <a:cubicBezTo>
                    <a:pt x="206369" y="62364"/>
                    <a:pt x="201806" y="63667"/>
                    <a:pt x="197243" y="63233"/>
                  </a:cubicBezTo>
                  <a:cubicBezTo>
                    <a:pt x="193549" y="62907"/>
                    <a:pt x="190072" y="62581"/>
                    <a:pt x="186052" y="62581"/>
                  </a:cubicBezTo>
                  <a:cubicBezTo>
                    <a:pt x="181815" y="62581"/>
                    <a:pt x="178773" y="62581"/>
                    <a:pt x="175623" y="63016"/>
                  </a:cubicBezTo>
                  <a:cubicBezTo>
                    <a:pt x="175406" y="63016"/>
                    <a:pt x="175188" y="63124"/>
                    <a:pt x="174971" y="63124"/>
                  </a:cubicBezTo>
                  <a:cubicBezTo>
                    <a:pt x="170299" y="63559"/>
                    <a:pt x="165736" y="62255"/>
                    <a:pt x="162042" y="59322"/>
                  </a:cubicBezTo>
                  <a:lnTo>
                    <a:pt x="125755" y="30640"/>
                  </a:lnTo>
                  <a:lnTo>
                    <a:pt x="89142" y="51825"/>
                  </a:lnTo>
                  <a:lnTo>
                    <a:pt x="96096" y="97999"/>
                  </a:lnTo>
                  <a:cubicBezTo>
                    <a:pt x="96856" y="102562"/>
                    <a:pt x="95661" y="107451"/>
                    <a:pt x="92836" y="111253"/>
                  </a:cubicBezTo>
                  <a:cubicBezTo>
                    <a:pt x="88382" y="117446"/>
                    <a:pt x="84471" y="124073"/>
                    <a:pt x="81320" y="131027"/>
                  </a:cubicBezTo>
                  <a:cubicBezTo>
                    <a:pt x="79364" y="135264"/>
                    <a:pt x="75997" y="138632"/>
                    <a:pt x="71651" y="140370"/>
                  </a:cubicBezTo>
                  <a:lnTo>
                    <a:pt x="28302" y="157427"/>
                  </a:lnTo>
                  <a:lnTo>
                    <a:pt x="28302" y="199581"/>
                  </a:lnTo>
                  <a:lnTo>
                    <a:pt x="70782" y="216312"/>
                  </a:lnTo>
                  <a:cubicBezTo>
                    <a:pt x="75236" y="218050"/>
                    <a:pt x="78713" y="221418"/>
                    <a:pt x="80668" y="225764"/>
                  </a:cubicBezTo>
                  <a:cubicBezTo>
                    <a:pt x="83927" y="233152"/>
                    <a:pt x="88056" y="240214"/>
                    <a:pt x="92836" y="246841"/>
                  </a:cubicBezTo>
                  <a:cubicBezTo>
                    <a:pt x="95552" y="250643"/>
                    <a:pt x="96747" y="255424"/>
                    <a:pt x="96096" y="260095"/>
                  </a:cubicBezTo>
                  <a:lnTo>
                    <a:pt x="89142" y="305074"/>
                  </a:lnTo>
                  <a:lnTo>
                    <a:pt x="125755" y="326259"/>
                  </a:lnTo>
                  <a:lnTo>
                    <a:pt x="160630" y="298447"/>
                  </a:lnTo>
                  <a:cubicBezTo>
                    <a:pt x="164324" y="295405"/>
                    <a:pt x="169213" y="294101"/>
                    <a:pt x="173884" y="294644"/>
                  </a:cubicBezTo>
                  <a:cubicBezTo>
                    <a:pt x="178013" y="295187"/>
                    <a:pt x="182250" y="295405"/>
                    <a:pt x="186378" y="295405"/>
                  </a:cubicBezTo>
                  <a:cubicBezTo>
                    <a:pt x="190507" y="295405"/>
                    <a:pt x="194744" y="295187"/>
                    <a:pt x="198872" y="294753"/>
                  </a:cubicBezTo>
                  <a:cubicBezTo>
                    <a:pt x="203435" y="293992"/>
                    <a:pt x="208216" y="295405"/>
                    <a:pt x="211910" y="298447"/>
                  </a:cubicBezTo>
                  <a:close/>
                  <a:moveTo>
                    <a:pt x="201697" y="321588"/>
                  </a:moveTo>
                  <a:cubicBezTo>
                    <a:pt x="201697" y="321588"/>
                    <a:pt x="201697" y="321588"/>
                    <a:pt x="201697" y="321588"/>
                  </a:cubicBezTo>
                  <a:cubicBezTo>
                    <a:pt x="201697" y="321588"/>
                    <a:pt x="201697" y="321588"/>
                    <a:pt x="201697" y="321588"/>
                  </a:cubicBezTo>
                  <a:close/>
                  <a:moveTo>
                    <a:pt x="194853" y="319523"/>
                  </a:moveTo>
                  <a:cubicBezTo>
                    <a:pt x="194853" y="319523"/>
                    <a:pt x="194853" y="319523"/>
                    <a:pt x="194853" y="319523"/>
                  </a:cubicBezTo>
                  <a:cubicBezTo>
                    <a:pt x="194853" y="319523"/>
                    <a:pt x="194853" y="319523"/>
                    <a:pt x="194853" y="319523"/>
                  </a:cubicBezTo>
                  <a:close/>
                  <a:moveTo>
                    <a:pt x="284375" y="311267"/>
                  </a:moveTo>
                  <a:cubicBezTo>
                    <a:pt x="284375" y="311375"/>
                    <a:pt x="284375" y="311375"/>
                    <a:pt x="284375" y="311267"/>
                  </a:cubicBezTo>
                  <a:lnTo>
                    <a:pt x="284375" y="311267"/>
                  </a:lnTo>
                  <a:close/>
                  <a:moveTo>
                    <a:pt x="87947" y="311158"/>
                  </a:moveTo>
                  <a:lnTo>
                    <a:pt x="87947" y="311158"/>
                  </a:lnTo>
                  <a:cubicBezTo>
                    <a:pt x="87947" y="311267"/>
                    <a:pt x="87947" y="311158"/>
                    <a:pt x="87947" y="311158"/>
                  </a:cubicBezTo>
                  <a:close/>
                  <a:moveTo>
                    <a:pt x="301758" y="262812"/>
                  </a:moveTo>
                  <a:cubicBezTo>
                    <a:pt x="301758" y="262812"/>
                    <a:pt x="301758" y="262920"/>
                    <a:pt x="301758" y="262812"/>
                  </a:cubicBezTo>
                  <a:cubicBezTo>
                    <a:pt x="301758" y="262920"/>
                    <a:pt x="301758" y="262812"/>
                    <a:pt x="301758" y="262812"/>
                  </a:cubicBezTo>
                  <a:close/>
                  <a:moveTo>
                    <a:pt x="70564" y="262703"/>
                  </a:moveTo>
                  <a:cubicBezTo>
                    <a:pt x="70564" y="262703"/>
                    <a:pt x="70673" y="262812"/>
                    <a:pt x="70564" y="262703"/>
                  </a:cubicBezTo>
                  <a:cubicBezTo>
                    <a:pt x="70673" y="262812"/>
                    <a:pt x="70564" y="262703"/>
                    <a:pt x="70564" y="262703"/>
                  </a:cubicBezTo>
                  <a:close/>
                  <a:moveTo>
                    <a:pt x="303388" y="256076"/>
                  </a:moveTo>
                  <a:lnTo>
                    <a:pt x="303388" y="256076"/>
                  </a:lnTo>
                  <a:cubicBezTo>
                    <a:pt x="303388" y="256076"/>
                    <a:pt x="303388" y="256076"/>
                    <a:pt x="303388" y="256076"/>
                  </a:cubicBezTo>
                  <a:close/>
                  <a:moveTo>
                    <a:pt x="68935" y="255967"/>
                  </a:moveTo>
                  <a:cubicBezTo>
                    <a:pt x="68935" y="255967"/>
                    <a:pt x="68935" y="255967"/>
                    <a:pt x="68935" y="255967"/>
                  </a:cubicBezTo>
                  <a:lnTo>
                    <a:pt x="68935" y="255967"/>
                  </a:lnTo>
                  <a:close/>
                  <a:moveTo>
                    <a:pt x="316751" y="236737"/>
                  </a:moveTo>
                  <a:cubicBezTo>
                    <a:pt x="316751" y="236846"/>
                    <a:pt x="316751" y="236846"/>
                    <a:pt x="316751" y="236737"/>
                  </a:cubicBezTo>
                  <a:cubicBezTo>
                    <a:pt x="316751" y="236846"/>
                    <a:pt x="316751" y="236846"/>
                    <a:pt x="316751" y="236737"/>
                  </a:cubicBezTo>
                  <a:close/>
                  <a:moveTo>
                    <a:pt x="55571" y="236628"/>
                  </a:moveTo>
                  <a:cubicBezTo>
                    <a:pt x="55571" y="236737"/>
                    <a:pt x="55571" y="236737"/>
                    <a:pt x="55571" y="236628"/>
                  </a:cubicBezTo>
                  <a:cubicBezTo>
                    <a:pt x="55571" y="236737"/>
                    <a:pt x="55571" y="236737"/>
                    <a:pt x="55571" y="236628"/>
                  </a:cubicBezTo>
                  <a:close/>
                  <a:moveTo>
                    <a:pt x="350104" y="197408"/>
                  </a:moveTo>
                  <a:cubicBezTo>
                    <a:pt x="350104" y="197408"/>
                    <a:pt x="350104" y="197408"/>
                    <a:pt x="350104" y="197408"/>
                  </a:cubicBezTo>
                  <a:cubicBezTo>
                    <a:pt x="350104" y="197408"/>
                    <a:pt x="350104" y="197408"/>
                    <a:pt x="350104" y="197408"/>
                  </a:cubicBezTo>
                  <a:close/>
                  <a:moveTo>
                    <a:pt x="22218" y="159709"/>
                  </a:moveTo>
                  <a:cubicBezTo>
                    <a:pt x="22218" y="159709"/>
                    <a:pt x="22218" y="159709"/>
                    <a:pt x="22218" y="159709"/>
                  </a:cubicBezTo>
                  <a:cubicBezTo>
                    <a:pt x="22218" y="159709"/>
                    <a:pt x="22218" y="159709"/>
                    <a:pt x="22218" y="159709"/>
                  </a:cubicBezTo>
                  <a:close/>
                  <a:moveTo>
                    <a:pt x="350104" y="159383"/>
                  </a:moveTo>
                  <a:cubicBezTo>
                    <a:pt x="350104" y="159383"/>
                    <a:pt x="350104" y="159383"/>
                    <a:pt x="350104" y="159383"/>
                  </a:cubicBezTo>
                  <a:cubicBezTo>
                    <a:pt x="350104" y="159383"/>
                    <a:pt x="350104" y="159383"/>
                    <a:pt x="350104" y="159383"/>
                  </a:cubicBezTo>
                  <a:close/>
                  <a:moveTo>
                    <a:pt x="56332" y="120054"/>
                  </a:moveTo>
                  <a:cubicBezTo>
                    <a:pt x="56332" y="120054"/>
                    <a:pt x="56332" y="120054"/>
                    <a:pt x="56332" y="120054"/>
                  </a:cubicBezTo>
                  <a:cubicBezTo>
                    <a:pt x="56332" y="120054"/>
                    <a:pt x="56332" y="120054"/>
                    <a:pt x="56332" y="120054"/>
                  </a:cubicBezTo>
                  <a:close/>
                  <a:moveTo>
                    <a:pt x="69152" y="102019"/>
                  </a:moveTo>
                  <a:cubicBezTo>
                    <a:pt x="69152" y="102127"/>
                    <a:pt x="69152" y="102127"/>
                    <a:pt x="69152" y="102019"/>
                  </a:cubicBezTo>
                  <a:lnTo>
                    <a:pt x="69152" y="102019"/>
                  </a:lnTo>
                  <a:close/>
                  <a:moveTo>
                    <a:pt x="303279" y="101693"/>
                  </a:moveTo>
                  <a:lnTo>
                    <a:pt x="303279" y="101693"/>
                  </a:lnTo>
                  <a:cubicBezTo>
                    <a:pt x="303170" y="101693"/>
                    <a:pt x="303170" y="101693"/>
                    <a:pt x="303279" y="101693"/>
                  </a:cubicBezTo>
                  <a:close/>
                  <a:moveTo>
                    <a:pt x="70782" y="95283"/>
                  </a:moveTo>
                  <a:cubicBezTo>
                    <a:pt x="70782" y="95283"/>
                    <a:pt x="70673" y="95391"/>
                    <a:pt x="70782" y="95283"/>
                  </a:cubicBezTo>
                  <a:cubicBezTo>
                    <a:pt x="70673" y="95391"/>
                    <a:pt x="70782" y="95283"/>
                    <a:pt x="70782" y="95283"/>
                  </a:cubicBezTo>
                  <a:close/>
                  <a:moveTo>
                    <a:pt x="301541" y="94957"/>
                  </a:moveTo>
                  <a:cubicBezTo>
                    <a:pt x="301541" y="94957"/>
                    <a:pt x="301541" y="94957"/>
                    <a:pt x="301541" y="94957"/>
                  </a:cubicBezTo>
                  <a:cubicBezTo>
                    <a:pt x="301541" y="94957"/>
                    <a:pt x="301541" y="94957"/>
                    <a:pt x="301541" y="94957"/>
                  </a:cubicBezTo>
                  <a:close/>
                  <a:moveTo>
                    <a:pt x="88056" y="45633"/>
                  </a:moveTo>
                  <a:lnTo>
                    <a:pt x="88056" y="45741"/>
                  </a:lnTo>
                  <a:cubicBezTo>
                    <a:pt x="88056" y="45741"/>
                    <a:pt x="88056" y="45633"/>
                    <a:pt x="88056" y="45633"/>
                  </a:cubicBezTo>
                  <a:close/>
                  <a:moveTo>
                    <a:pt x="284267" y="45307"/>
                  </a:moveTo>
                  <a:cubicBezTo>
                    <a:pt x="284267" y="45307"/>
                    <a:pt x="284267" y="45415"/>
                    <a:pt x="284267" y="45415"/>
                  </a:cubicBezTo>
                  <a:lnTo>
                    <a:pt x="284267" y="45307"/>
                  </a:lnTo>
                  <a:close/>
                  <a:moveTo>
                    <a:pt x="178991" y="38245"/>
                  </a:moveTo>
                  <a:lnTo>
                    <a:pt x="178991" y="38245"/>
                  </a:lnTo>
                  <a:lnTo>
                    <a:pt x="178991" y="38245"/>
                  </a:lnTo>
                  <a:close/>
                  <a:moveTo>
                    <a:pt x="186161" y="251838"/>
                  </a:moveTo>
                  <a:cubicBezTo>
                    <a:pt x="167148" y="251838"/>
                    <a:pt x="149222" y="244668"/>
                    <a:pt x="135425" y="231522"/>
                  </a:cubicBezTo>
                  <a:cubicBezTo>
                    <a:pt x="120758" y="217507"/>
                    <a:pt x="112718" y="198603"/>
                    <a:pt x="112718" y="178395"/>
                  </a:cubicBezTo>
                  <a:cubicBezTo>
                    <a:pt x="112718" y="137871"/>
                    <a:pt x="145637" y="104843"/>
                    <a:pt x="186161" y="104843"/>
                  </a:cubicBezTo>
                  <a:cubicBezTo>
                    <a:pt x="186704" y="104843"/>
                    <a:pt x="187248" y="104843"/>
                    <a:pt x="187791" y="104952"/>
                  </a:cubicBezTo>
                  <a:cubicBezTo>
                    <a:pt x="207455" y="105387"/>
                    <a:pt x="225816" y="113426"/>
                    <a:pt x="239397" y="127659"/>
                  </a:cubicBezTo>
                  <a:cubicBezTo>
                    <a:pt x="253412" y="142326"/>
                    <a:pt x="260582" y="161556"/>
                    <a:pt x="259713" y="181872"/>
                  </a:cubicBezTo>
                  <a:cubicBezTo>
                    <a:pt x="257975" y="219354"/>
                    <a:pt x="227229" y="250100"/>
                    <a:pt x="189746" y="251838"/>
                  </a:cubicBezTo>
                  <a:cubicBezTo>
                    <a:pt x="188443" y="251838"/>
                    <a:pt x="187248" y="251838"/>
                    <a:pt x="186161" y="251838"/>
                  </a:cubicBezTo>
                  <a:close/>
                  <a:moveTo>
                    <a:pt x="184857" y="131896"/>
                  </a:moveTo>
                  <a:cubicBezTo>
                    <a:pt x="159869" y="132656"/>
                    <a:pt x="139770" y="153190"/>
                    <a:pt x="139770" y="178287"/>
                  </a:cubicBezTo>
                  <a:cubicBezTo>
                    <a:pt x="139770" y="191107"/>
                    <a:pt x="144877" y="202949"/>
                    <a:pt x="154111" y="211858"/>
                  </a:cubicBezTo>
                  <a:cubicBezTo>
                    <a:pt x="163346" y="220658"/>
                    <a:pt x="175514" y="225221"/>
                    <a:pt x="188334" y="224678"/>
                  </a:cubicBezTo>
                  <a:cubicBezTo>
                    <a:pt x="212018" y="223591"/>
                    <a:pt x="231357" y="204253"/>
                    <a:pt x="232443" y="180568"/>
                  </a:cubicBezTo>
                  <a:cubicBezTo>
                    <a:pt x="232987" y="167748"/>
                    <a:pt x="228532" y="155580"/>
                    <a:pt x="219623" y="146345"/>
                  </a:cubicBezTo>
                  <a:cubicBezTo>
                    <a:pt x="210823" y="137111"/>
                    <a:pt x="198872" y="132004"/>
                    <a:pt x="186052" y="132004"/>
                  </a:cubicBezTo>
                  <a:cubicBezTo>
                    <a:pt x="185727" y="132004"/>
                    <a:pt x="185292" y="132004"/>
                    <a:pt x="184857" y="131896"/>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953;p171">
              <a:extLst>
                <a:ext uri="{FF2B5EF4-FFF2-40B4-BE49-F238E27FC236}">
                  <a16:creationId xmlns:a16="http://schemas.microsoft.com/office/drawing/2014/main" id="{A64C8876-03E5-7111-1565-0F13888F8949}"/>
                </a:ext>
              </a:extLst>
            </p:cNvPr>
            <p:cNvSpPr/>
            <p:nvPr/>
          </p:nvSpPr>
          <p:spPr>
            <a:xfrm>
              <a:off x="4301906" y="418007"/>
              <a:ext cx="244448" cy="255312"/>
            </a:xfrm>
            <a:custGeom>
              <a:avLst/>
              <a:gdLst/>
              <a:ahLst/>
              <a:cxnLst/>
              <a:rect l="l" t="t" r="r" b="b"/>
              <a:pathLst>
                <a:path w="244448" h="255312" extrusionOk="0">
                  <a:moveTo>
                    <a:pt x="106640" y="254933"/>
                  </a:moveTo>
                  <a:cubicBezTo>
                    <a:pt x="99904" y="254933"/>
                    <a:pt x="93928" y="250913"/>
                    <a:pt x="91429" y="244720"/>
                  </a:cubicBezTo>
                  <a:lnTo>
                    <a:pt x="80239" y="217450"/>
                  </a:lnTo>
                  <a:cubicBezTo>
                    <a:pt x="78392" y="216581"/>
                    <a:pt x="76545" y="215604"/>
                    <a:pt x="74698" y="214626"/>
                  </a:cubicBezTo>
                  <a:cubicBezTo>
                    <a:pt x="74698" y="214626"/>
                    <a:pt x="74590" y="214626"/>
                    <a:pt x="74590" y="214517"/>
                  </a:cubicBezTo>
                  <a:cubicBezTo>
                    <a:pt x="72851" y="213539"/>
                    <a:pt x="71113" y="212453"/>
                    <a:pt x="69375" y="211366"/>
                  </a:cubicBezTo>
                  <a:lnTo>
                    <a:pt x="40041" y="216364"/>
                  </a:lnTo>
                  <a:cubicBezTo>
                    <a:pt x="33196" y="217450"/>
                    <a:pt x="26569" y="214408"/>
                    <a:pt x="23092" y="208542"/>
                  </a:cubicBezTo>
                  <a:lnTo>
                    <a:pt x="4840" y="178013"/>
                  </a:lnTo>
                  <a:cubicBezTo>
                    <a:pt x="1364" y="172472"/>
                    <a:pt x="1472" y="165410"/>
                    <a:pt x="5166" y="159978"/>
                  </a:cubicBezTo>
                  <a:cubicBezTo>
                    <a:pt x="5275" y="159761"/>
                    <a:pt x="5492" y="159543"/>
                    <a:pt x="5709" y="159326"/>
                  </a:cubicBezTo>
                  <a:lnTo>
                    <a:pt x="23962" y="135642"/>
                  </a:lnTo>
                  <a:cubicBezTo>
                    <a:pt x="23744" y="131731"/>
                    <a:pt x="23744" y="127711"/>
                    <a:pt x="23962" y="123691"/>
                  </a:cubicBezTo>
                  <a:lnTo>
                    <a:pt x="4514" y="100550"/>
                  </a:lnTo>
                  <a:cubicBezTo>
                    <a:pt x="4189" y="100224"/>
                    <a:pt x="3971" y="99789"/>
                    <a:pt x="3645" y="99463"/>
                  </a:cubicBezTo>
                  <a:cubicBezTo>
                    <a:pt x="60" y="94031"/>
                    <a:pt x="-157" y="87187"/>
                    <a:pt x="3211" y="81646"/>
                  </a:cubicBezTo>
                  <a:lnTo>
                    <a:pt x="20485" y="50465"/>
                  </a:lnTo>
                  <a:cubicBezTo>
                    <a:pt x="23853" y="44490"/>
                    <a:pt x="30372" y="41230"/>
                    <a:pt x="36999" y="42099"/>
                  </a:cubicBezTo>
                  <a:lnTo>
                    <a:pt x="67528" y="46228"/>
                  </a:lnTo>
                  <a:cubicBezTo>
                    <a:pt x="70570" y="44272"/>
                    <a:pt x="73612" y="42425"/>
                    <a:pt x="76871" y="40687"/>
                  </a:cubicBezTo>
                  <a:lnTo>
                    <a:pt x="87627" y="12005"/>
                  </a:lnTo>
                  <a:cubicBezTo>
                    <a:pt x="90126" y="5486"/>
                    <a:pt x="96101" y="1358"/>
                    <a:pt x="102837" y="1358"/>
                  </a:cubicBezTo>
                  <a:lnTo>
                    <a:pt x="138798" y="815"/>
                  </a:lnTo>
                  <a:cubicBezTo>
                    <a:pt x="138907" y="815"/>
                    <a:pt x="138907" y="815"/>
                    <a:pt x="139016" y="815"/>
                  </a:cubicBezTo>
                  <a:cubicBezTo>
                    <a:pt x="145751" y="815"/>
                    <a:pt x="151727" y="4835"/>
                    <a:pt x="154226" y="11027"/>
                  </a:cubicBezTo>
                  <a:lnTo>
                    <a:pt x="166068" y="39275"/>
                  </a:lnTo>
                  <a:cubicBezTo>
                    <a:pt x="167589" y="40035"/>
                    <a:pt x="169001" y="40796"/>
                    <a:pt x="170522" y="41556"/>
                  </a:cubicBezTo>
                  <a:cubicBezTo>
                    <a:pt x="172152" y="42425"/>
                    <a:pt x="173564" y="43295"/>
                    <a:pt x="175085" y="44272"/>
                  </a:cubicBezTo>
                  <a:lnTo>
                    <a:pt x="205614" y="39166"/>
                  </a:lnTo>
                  <a:cubicBezTo>
                    <a:pt x="212350" y="38080"/>
                    <a:pt x="218977" y="41122"/>
                    <a:pt x="222562" y="46988"/>
                  </a:cubicBezTo>
                  <a:lnTo>
                    <a:pt x="240923" y="77626"/>
                  </a:lnTo>
                  <a:cubicBezTo>
                    <a:pt x="244400" y="83167"/>
                    <a:pt x="244291" y="90229"/>
                    <a:pt x="240597" y="95661"/>
                  </a:cubicBezTo>
                  <a:cubicBezTo>
                    <a:pt x="240489" y="95878"/>
                    <a:pt x="240271" y="96095"/>
                    <a:pt x="240054" y="96313"/>
                  </a:cubicBezTo>
                  <a:lnTo>
                    <a:pt x="221258" y="120649"/>
                  </a:lnTo>
                  <a:cubicBezTo>
                    <a:pt x="221476" y="124234"/>
                    <a:pt x="221585" y="127819"/>
                    <a:pt x="221476" y="131405"/>
                  </a:cubicBezTo>
                  <a:lnTo>
                    <a:pt x="240923" y="154980"/>
                  </a:lnTo>
                  <a:cubicBezTo>
                    <a:pt x="241249" y="155306"/>
                    <a:pt x="241466" y="155632"/>
                    <a:pt x="241684" y="156067"/>
                  </a:cubicBezTo>
                  <a:cubicBezTo>
                    <a:pt x="245269" y="161390"/>
                    <a:pt x="245486" y="168343"/>
                    <a:pt x="242118" y="173776"/>
                  </a:cubicBezTo>
                  <a:lnTo>
                    <a:pt x="224844" y="205174"/>
                  </a:lnTo>
                  <a:cubicBezTo>
                    <a:pt x="224844" y="205174"/>
                    <a:pt x="224844" y="205282"/>
                    <a:pt x="224735" y="205282"/>
                  </a:cubicBezTo>
                  <a:cubicBezTo>
                    <a:pt x="221367" y="211149"/>
                    <a:pt x="214957" y="214408"/>
                    <a:pt x="208221" y="213539"/>
                  </a:cubicBezTo>
                  <a:lnTo>
                    <a:pt x="178670" y="209519"/>
                  </a:lnTo>
                  <a:cubicBezTo>
                    <a:pt x="175411" y="211801"/>
                    <a:pt x="171934" y="213865"/>
                    <a:pt x="168458" y="215712"/>
                  </a:cubicBezTo>
                  <a:lnTo>
                    <a:pt x="158028" y="243634"/>
                  </a:lnTo>
                  <a:cubicBezTo>
                    <a:pt x="155529" y="250152"/>
                    <a:pt x="149554" y="254281"/>
                    <a:pt x="142818" y="254281"/>
                  </a:cubicBezTo>
                  <a:lnTo>
                    <a:pt x="106857" y="254824"/>
                  </a:lnTo>
                  <a:cubicBezTo>
                    <a:pt x="106748" y="254933"/>
                    <a:pt x="106640" y="254933"/>
                    <a:pt x="106640" y="254933"/>
                  </a:cubicBezTo>
                  <a:close/>
                  <a:moveTo>
                    <a:pt x="87844" y="190941"/>
                  </a:moveTo>
                  <a:cubicBezTo>
                    <a:pt x="90126" y="192136"/>
                    <a:pt x="92407" y="193332"/>
                    <a:pt x="94797" y="194309"/>
                  </a:cubicBezTo>
                  <a:cubicBezTo>
                    <a:pt x="98817" y="195939"/>
                    <a:pt x="101968" y="199090"/>
                    <a:pt x="103598" y="203109"/>
                  </a:cubicBezTo>
                  <a:lnTo>
                    <a:pt x="113701" y="227772"/>
                  </a:lnTo>
                  <a:lnTo>
                    <a:pt x="135104" y="227446"/>
                  </a:lnTo>
                  <a:lnTo>
                    <a:pt x="144448" y="202349"/>
                  </a:lnTo>
                  <a:cubicBezTo>
                    <a:pt x="145860" y="198329"/>
                    <a:pt x="148902" y="195070"/>
                    <a:pt x="152813" y="193223"/>
                  </a:cubicBezTo>
                  <a:cubicBezTo>
                    <a:pt x="157485" y="191050"/>
                    <a:pt x="161831" y="188443"/>
                    <a:pt x="165850" y="185292"/>
                  </a:cubicBezTo>
                  <a:cubicBezTo>
                    <a:pt x="169327" y="182684"/>
                    <a:pt x="173564" y="181489"/>
                    <a:pt x="177910" y="182033"/>
                  </a:cubicBezTo>
                  <a:lnTo>
                    <a:pt x="204527" y="185618"/>
                  </a:lnTo>
                  <a:lnTo>
                    <a:pt x="215066" y="166388"/>
                  </a:lnTo>
                  <a:lnTo>
                    <a:pt x="197683" y="145311"/>
                  </a:lnTo>
                  <a:cubicBezTo>
                    <a:pt x="194858" y="141943"/>
                    <a:pt x="193663" y="137706"/>
                    <a:pt x="193989" y="133469"/>
                  </a:cubicBezTo>
                  <a:cubicBezTo>
                    <a:pt x="194315" y="128797"/>
                    <a:pt x="194206" y="124017"/>
                    <a:pt x="193663" y="119345"/>
                  </a:cubicBezTo>
                  <a:cubicBezTo>
                    <a:pt x="193120" y="115108"/>
                    <a:pt x="194315" y="110871"/>
                    <a:pt x="196922" y="107394"/>
                  </a:cubicBezTo>
                  <a:lnTo>
                    <a:pt x="213762" y="85448"/>
                  </a:lnTo>
                  <a:lnTo>
                    <a:pt x="202681" y="66870"/>
                  </a:lnTo>
                  <a:lnTo>
                    <a:pt x="175194" y="71542"/>
                  </a:lnTo>
                  <a:cubicBezTo>
                    <a:pt x="170848" y="72302"/>
                    <a:pt x="166611" y="71325"/>
                    <a:pt x="163026" y="68826"/>
                  </a:cubicBezTo>
                  <a:cubicBezTo>
                    <a:pt x="160961" y="67413"/>
                    <a:pt x="159115" y="66218"/>
                    <a:pt x="157376" y="65241"/>
                  </a:cubicBezTo>
                  <a:cubicBezTo>
                    <a:pt x="155203" y="64045"/>
                    <a:pt x="153139" y="62959"/>
                    <a:pt x="150966" y="61981"/>
                  </a:cubicBezTo>
                  <a:cubicBezTo>
                    <a:pt x="147055" y="60243"/>
                    <a:pt x="144122" y="57201"/>
                    <a:pt x="142492" y="53290"/>
                  </a:cubicBezTo>
                  <a:lnTo>
                    <a:pt x="131845" y="27867"/>
                  </a:lnTo>
                  <a:lnTo>
                    <a:pt x="110333" y="28193"/>
                  </a:lnTo>
                  <a:lnTo>
                    <a:pt x="100664" y="54050"/>
                  </a:lnTo>
                  <a:cubicBezTo>
                    <a:pt x="99252" y="58070"/>
                    <a:pt x="96210" y="61329"/>
                    <a:pt x="92299" y="63176"/>
                  </a:cubicBezTo>
                  <a:cubicBezTo>
                    <a:pt x="87953" y="65241"/>
                    <a:pt x="83824" y="67631"/>
                    <a:pt x="80022" y="70455"/>
                  </a:cubicBezTo>
                  <a:cubicBezTo>
                    <a:pt x="76545" y="73063"/>
                    <a:pt x="72308" y="74149"/>
                    <a:pt x="68071" y="73606"/>
                  </a:cubicBezTo>
                  <a:lnTo>
                    <a:pt x="40584" y="69912"/>
                  </a:lnTo>
                  <a:lnTo>
                    <a:pt x="30046" y="88816"/>
                  </a:lnTo>
                  <a:lnTo>
                    <a:pt x="47429" y="109567"/>
                  </a:lnTo>
                  <a:cubicBezTo>
                    <a:pt x="47429" y="109567"/>
                    <a:pt x="47537" y="109676"/>
                    <a:pt x="47537" y="109676"/>
                  </a:cubicBezTo>
                  <a:cubicBezTo>
                    <a:pt x="50253" y="113044"/>
                    <a:pt x="51557" y="117390"/>
                    <a:pt x="51123" y="121735"/>
                  </a:cubicBezTo>
                  <a:cubicBezTo>
                    <a:pt x="50579" y="126842"/>
                    <a:pt x="50579" y="131839"/>
                    <a:pt x="51123" y="136837"/>
                  </a:cubicBezTo>
                  <a:cubicBezTo>
                    <a:pt x="51666" y="141074"/>
                    <a:pt x="50471" y="145202"/>
                    <a:pt x="47863" y="148679"/>
                  </a:cubicBezTo>
                  <a:cubicBezTo>
                    <a:pt x="47863" y="148679"/>
                    <a:pt x="47863" y="148788"/>
                    <a:pt x="47755" y="148788"/>
                  </a:cubicBezTo>
                  <a:lnTo>
                    <a:pt x="31458" y="169864"/>
                  </a:lnTo>
                  <a:lnTo>
                    <a:pt x="42540" y="188334"/>
                  </a:lnTo>
                  <a:lnTo>
                    <a:pt x="68832" y="183880"/>
                  </a:lnTo>
                  <a:cubicBezTo>
                    <a:pt x="73177" y="183119"/>
                    <a:pt x="77632" y="184205"/>
                    <a:pt x="81217" y="186704"/>
                  </a:cubicBezTo>
                  <a:cubicBezTo>
                    <a:pt x="83498" y="188225"/>
                    <a:pt x="85671" y="189638"/>
                    <a:pt x="87844" y="190941"/>
                  </a:cubicBezTo>
                  <a:close/>
                  <a:moveTo>
                    <a:pt x="169979" y="211692"/>
                  </a:moveTo>
                  <a:lnTo>
                    <a:pt x="169870" y="211801"/>
                  </a:lnTo>
                  <a:cubicBezTo>
                    <a:pt x="169979" y="211801"/>
                    <a:pt x="169979" y="211801"/>
                    <a:pt x="169979" y="211692"/>
                  </a:cubicBezTo>
                  <a:close/>
                  <a:moveTo>
                    <a:pt x="46342" y="194527"/>
                  </a:moveTo>
                  <a:lnTo>
                    <a:pt x="46342" y="194527"/>
                  </a:lnTo>
                  <a:cubicBezTo>
                    <a:pt x="46451" y="194527"/>
                    <a:pt x="46342" y="194527"/>
                    <a:pt x="46342" y="194527"/>
                  </a:cubicBezTo>
                  <a:close/>
                  <a:moveTo>
                    <a:pt x="220824" y="116086"/>
                  </a:moveTo>
                  <a:cubicBezTo>
                    <a:pt x="220824" y="116194"/>
                    <a:pt x="220824" y="116194"/>
                    <a:pt x="220824" y="116303"/>
                  </a:cubicBezTo>
                  <a:cubicBezTo>
                    <a:pt x="220824" y="116194"/>
                    <a:pt x="220824" y="116086"/>
                    <a:pt x="220824" y="116086"/>
                  </a:cubicBezTo>
                  <a:close/>
                  <a:moveTo>
                    <a:pt x="199095" y="60786"/>
                  </a:moveTo>
                  <a:cubicBezTo>
                    <a:pt x="199095" y="60895"/>
                    <a:pt x="199095" y="60895"/>
                    <a:pt x="199095" y="60786"/>
                  </a:cubicBezTo>
                  <a:lnTo>
                    <a:pt x="199095" y="60786"/>
                  </a:lnTo>
                  <a:close/>
                  <a:moveTo>
                    <a:pt x="63725" y="48835"/>
                  </a:moveTo>
                  <a:cubicBezTo>
                    <a:pt x="63725" y="48835"/>
                    <a:pt x="63725" y="48835"/>
                    <a:pt x="63725" y="48835"/>
                  </a:cubicBezTo>
                  <a:cubicBezTo>
                    <a:pt x="63725" y="48835"/>
                    <a:pt x="63725" y="48835"/>
                    <a:pt x="63725" y="48835"/>
                  </a:cubicBezTo>
                  <a:close/>
                  <a:moveTo>
                    <a:pt x="178453" y="46554"/>
                  </a:moveTo>
                  <a:cubicBezTo>
                    <a:pt x="178453" y="46554"/>
                    <a:pt x="178562" y="46662"/>
                    <a:pt x="178562" y="46662"/>
                  </a:cubicBezTo>
                  <a:cubicBezTo>
                    <a:pt x="178562" y="46554"/>
                    <a:pt x="178562" y="46554"/>
                    <a:pt x="178453" y="46554"/>
                  </a:cubicBezTo>
                  <a:close/>
                  <a:moveTo>
                    <a:pt x="75350" y="44598"/>
                  </a:moveTo>
                  <a:cubicBezTo>
                    <a:pt x="75350" y="44598"/>
                    <a:pt x="75350" y="44707"/>
                    <a:pt x="75241" y="44707"/>
                  </a:cubicBezTo>
                  <a:lnTo>
                    <a:pt x="75350" y="44598"/>
                  </a:lnTo>
                  <a:close/>
                  <a:moveTo>
                    <a:pt x="167589" y="42969"/>
                  </a:moveTo>
                  <a:lnTo>
                    <a:pt x="167589" y="42969"/>
                  </a:lnTo>
                  <a:cubicBezTo>
                    <a:pt x="167589" y="42969"/>
                    <a:pt x="167589" y="42969"/>
                    <a:pt x="167589" y="42969"/>
                  </a:cubicBezTo>
                  <a:close/>
                  <a:moveTo>
                    <a:pt x="161831" y="37210"/>
                  </a:moveTo>
                  <a:cubicBezTo>
                    <a:pt x="161831" y="37210"/>
                    <a:pt x="161939" y="37210"/>
                    <a:pt x="161831" y="37210"/>
                  </a:cubicBezTo>
                  <a:cubicBezTo>
                    <a:pt x="161939" y="37210"/>
                    <a:pt x="161831" y="37210"/>
                    <a:pt x="161831" y="37210"/>
                  </a:cubicBezTo>
                  <a:close/>
                  <a:moveTo>
                    <a:pt x="122393" y="150852"/>
                  </a:moveTo>
                  <a:cubicBezTo>
                    <a:pt x="118590" y="150852"/>
                    <a:pt x="114788" y="149874"/>
                    <a:pt x="111420" y="148027"/>
                  </a:cubicBezTo>
                  <a:cubicBezTo>
                    <a:pt x="100447" y="141943"/>
                    <a:pt x="96536" y="128145"/>
                    <a:pt x="102620" y="117172"/>
                  </a:cubicBezTo>
                  <a:cubicBezTo>
                    <a:pt x="108704" y="106199"/>
                    <a:pt x="122501" y="102288"/>
                    <a:pt x="133475" y="108372"/>
                  </a:cubicBezTo>
                  <a:cubicBezTo>
                    <a:pt x="133475" y="108372"/>
                    <a:pt x="133583" y="108372"/>
                    <a:pt x="133583" y="108481"/>
                  </a:cubicBezTo>
                  <a:cubicBezTo>
                    <a:pt x="133909" y="108589"/>
                    <a:pt x="134127" y="108807"/>
                    <a:pt x="134452" y="109024"/>
                  </a:cubicBezTo>
                  <a:cubicBezTo>
                    <a:pt x="144665" y="115325"/>
                    <a:pt x="148250" y="128689"/>
                    <a:pt x="142383" y="139336"/>
                  </a:cubicBezTo>
                  <a:cubicBezTo>
                    <a:pt x="139450" y="144659"/>
                    <a:pt x="134561" y="148462"/>
                    <a:pt x="128803" y="150091"/>
                  </a:cubicBezTo>
                  <a:cubicBezTo>
                    <a:pt x="126630" y="150526"/>
                    <a:pt x="124566" y="150852"/>
                    <a:pt x="122393" y="150852"/>
                  </a:cubicBezTo>
                  <a:close/>
                  <a:moveTo>
                    <a:pt x="124674" y="124234"/>
                  </a:moveTo>
                  <a:lnTo>
                    <a:pt x="120329" y="132056"/>
                  </a:lnTo>
                  <a:cubicBezTo>
                    <a:pt x="121524" y="132708"/>
                    <a:pt x="122827" y="132817"/>
                    <a:pt x="123914" y="132382"/>
                  </a:cubicBezTo>
                  <a:lnTo>
                    <a:pt x="125652" y="125103"/>
                  </a:lnTo>
                  <a:cubicBezTo>
                    <a:pt x="125435" y="124777"/>
                    <a:pt x="125109" y="124451"/>
                    <a:pt x="124674" y="124234"/>
                  </a:cubicBezTo>
                  <a:close/>
                  <a:moveTo>
                    <a:pt x="120329" y="132056"/>
                  </a:moveTo>
                  <a:lnTo>
                    <a:pt x="120329" y="132056"/>
                  </a:lnTo>
                  <a:lnTo>
                    <a:pt x="120329" y="132056"/>
                  </a:ln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1954;p171">
            <a:extLst>
              <a:ext uri="{FF2B5EF4-FFF2-40B4-BE49-F238E27FC236}">
                <a16:creationId xmlns:a16="http://schemas.microsoft.com/office/drawing/2014/main" id="{322C87FD-9DF4-D690-6C1B-7D3FE565253F}"/>
              </a:ext>
            </a:extLst>
          </p:cNvPr>
          <p:cNvSpPr txBox="1"/>
          <p:nvPr/>
        </p:nvSpPr>
        <p:spPr>
          <a:xfrm>
            <a:off x="9858188" y="4545390"/>
            <a:ext cx="1013600" cy="4984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Enhanced  </a:t>
            </a:r>
            <a:endParaRPr kumimoji="0" sz="12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900"/>
              <a:buFont typeface="Arial"/>
              <a:buNone/>
              <a:tabLst/>
              <a:defRPr/>
            </a:pPr>
            <a:r>
              <a:rPr kumimoji="0" lang="en" sz="1200" b="0" i="0" u="none" strike="noStrike" kern="0" cap="none" spc="0" normalizeH="0" baseline="0" noProof="0">
                <a:ln>
                  <a:noFill/>
                </a:ln>
                <a:solidFill>
                  <a:srgbClr val="000000"/>
                </a:solidFill>
                <a:effectLst/>
                <a:uLnTx/>
                <a:uFillTx/>
                <a:latin typeface="Arial"/>
                <a:cs typeface="Arial"/>
                <a:sym typeface="Arial"/>
              </a:rPr>
              <a:t>security posture and reduce vulnerabilities   </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grpSp>
        <p:nvGrpSpPr>
          <p:cNvPr id="85" name="Google Shape;1955;p171">
            <a:extLst>
              <a:ext uri="{FF2B5EF4-FFF2-40B4-BE49-F238E27FC236}">
                <a16:creationId xmlns:a16="http://schemas.microsoft.com/office/drawing/2014/main" id="{DED42A95-C789-8D25-C7D2-A5970D8C91A3}"/>
              </a:ext>
            </a:extLst>
          </p:cNvPr>
          <p:cNvGrpSpPr/>
          <p:nvPr/>
        </p:nvGrpSpPr>
        <p:grpSpPr>
          <a:xfrm>
            <a:off x="10159761" y="3805584"/>
            <a:ext cx="411111" cy="479868"/>
            <a:chOff x="7655309" y="1477581"/>
            <a:chExt cx="627715" cy="732697"/>
          </a:xfrm>
        </p:grpSpPr>
        <p:sp>
          <p:nvSpPr>
            <p:cNvPr id="86" name="Google Shape;1956;p171">
              <a:extLst>
                <a:ext uri="{FF2B5EF4-FFF2-40B4-BE49-F238E27FC236}">
                  <a16:creationId xmlns:a16="http://schemas.microsoft.com/office/drawing/2014/main" id="{48138D74-FE0A-12D6-B709-A4B01A1FED83}"/>
                </a:ext>
              </a:extLst>
            </p:cNvPr>
            <p:cNvSpPr/>
            <p:nvPr/>
          </p:nvSpPr>
          <p:spPr>
            <a:xfrm>
              <a:off x="7655309" y="1714018"/>
              <a:ext cx="543218" cy="450871"/>
            </a:xfrm>
            <a:custGeom>
              <a:avLst/>
              <a:gdLst/>
              <a:ahLst/>
              <a:cxnLst/>
              <a:rect l="l" t="t" r="r" b="b"/>
              <a:pathLst>
                <a:path w="543218" h="450871" extrusionOk="0">
                  <a:moveTo>
                    <a:pt x="337067" y="450600"/>
                  </a:moveTo>
                  <a:lnTo>
                    <a:pt x="41665" y="450600"/>
                  </a:lnTo>
                  <a:cubicBezTo>
                    <a:pt x="19176" y="450600"/>
                    <a:pt x="815" y="432348"/>
                    <a:pt x="815" y="409750"/>
                  </a:cubicBezTo>
                  <a:lnTo>
                    <a:pt x="815" y="41665"/>
                  </a:lnTo>
                  <a:cubicBezTo>
                    <a:pt x="815" y="19176"/>
                    <a:pt x="19067" y="815"/>
                    <a:pt x="41665" y="815"/>
                  </a:cubicBezTo>
                  <a:lnTo>
                    <a:pt x="502206" y="815"/>
                  </a:lnTo>
                  <a:cubicBezTo>
                    <a:pt x="524695" y="815"/>
                    <a:pt x="543056" y="19067"/>
                    <a:pt x="543056" y="41665"/>
                  </a:cubicBezTo>
                  <a:lnTo>
                    <a:pt x="543056" y="302301"/>
                  </a:lnTo>
                  <a:cubicBezTo>
                    <a:pt x="543056" y="309798"/>
                    <a:pt x="536972" y="315882"/>
                    <a:pt x="529475" y="315882"/>
                  </a:cubicBezTo>
                  <a:cubicBezTo>
                    <a:pt x="521979" y="315882"/>
                    <a:pt x="515895" y="309798"/>
                    <a:pt x="515895" y="302301"/>
                  </a:cubicBezTo>
                  <a:lnTo>
                    <a:pt x="515895" y="41665"/>
                  </a:lnTo>
                  <a:cubicBezTo>
                    <a:pt x="515895" y="34168"/>
                    <a:pt x="509811" y="27976"/>
                    <a:pt x="502206" y="27976"/>
                  </a:cubicBezTo>
                  <a:lnTo>
                    <a:pt x="41665" y="27976"/>
                  </a:lnTo>
                  <a:cubicBezTo>
                    <a:pt x="34169" y="27976"/>
                    <a:pt x="27976" y="34060"/>
                    <a:pt x="27976" y="41665"/>
                  </a:cubicBezTo>
                  <a:lnTo>
                    <a:pt x="27976" y="409859"/>
                  </a:lnTo>
                  <a:cubicBezTo>
                    <a:pt x="27976" y="417355"/>
                    <a:pt x="34060" y="423548"/>
                    <a:pt x="41665" y="423548"/>
                  </a:cubicBezTo>
                  <a:lnTo>
                    <a:pt x="337067" y="423548"/>
                  </a:lnTo>
                  <a:cubicBezTo>
                    <a:pt x="344564" y="423548"/>
                    <a:pt x="350648" y="429632"/>
                    <a:pt x="350648" y="437128"/>
                  </a:cubicBezTo>
                  <a:cubicBezTo>
                    <a:pt x="350648" y="444625"/>
                    <a:pt x="344564" y="450600"/>
                    <a:pt x="337067" y="450600"/>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957;p171">
              <a:extLst>
                <a:ext uri="{FF2B5EF4-FFF2-40B4-BE49-F238E27FC236}">
                  <a16:creationId xmlns:a16="http://schemas.microsoft.com/office/drawing/2014/main" id="{B19AC2B3-4B10-DEC2-CAAF-7A457036F3F2}"/>
                </a:ext>
              </a:extLst>
            </p:cNvPr>
            <p:cNvSpPr/>
            <p:nvPr/>
          </p:nvSpPr>
          <p:spPr>
            <a:xfrm>
              <a:off x="7774817" y="1477581"/>
              <a:ext cx="304202" cy="264004"/>
            </a:xfrm>
            <a:custGeom>
              <a:avLst/>
              <a:gdLst/>
              <a:ahLst/>
              <a:cxnLst/>
              <a:rect l="l" t="t" r="r" b="b"/>
              <a:pathLst>
                <a:path w="304202" h="264004" extrusionOk="0">
                  <a:moveTo>
                    <a:pt x="290350" y="263326"/>
                  </a:moveTo>
                  <a:cubicBezTo>
                    <a:pt x="282854" y="263326"/>
                    <a:pt x="276770" y="257242"/>
                    <a:pt x="276770" y="249746"/>
                  </a:cubicBezTo>
                  <a:lnTo>
                    <a:pt x="276770" y="154139"/>
                  </a:lnTo>
                  <a:cubicBezTo>
                    <a:pt x="276770" y="119265"/>
                    <a:pt x="262864" y="86780"/>
                    <a:pt x="237658" y="62552"/>
                  </a:cubicBezTo>
                  <a:cubicBezTo>
                    <a:pt x="212996" y="38868"/>
                    <a:pt x="180729" y="26700"/>
                    <a:pt x="146941" y="28112"/>
                  </a:cubicBezTo>
                  <a:cubicBezTo>
                    <a:pt x="80234" y="30937"/>
                    <a:pt x="27976" y="85585"/>
                    <a:pt x="27976" y="152401"/>
                  </a:cubicBezTo>
                  <a:lnTo>
                    <a:pt x="27976" y="249746"/>
                  </a:lnTo>
                  <a:cubicBezTo>
                    <a:pt x="27976" y="257242"/>
                    <a:pt x="21892" y="263326"/>
                    <a:pt x="14395" y="263326"/>
                  </a:cubicBezTo>
                  <a:cubicBezTo>
                    <a:pt x="6899" y="263326"/>
                    <a:pt x="815" y="257242"/>
                    <a:pt x="815" y="249746"/>
                  </a:cubicBezTo>
                  <a:lnTo>
                    <a:pt x="815" y="152401"/>
                  </a:lnTo>
                  <a:cubicBezTo>
                    <a:pt x="815" y="113072"/>
                    <a:pt x="15807" y="75807"/>
                    <a:pt x="43077" y="47451"/>
                  </a:cubicBezTo>
                  <a:cubicBezTo>
                    <a:pt x="70238" y="19204"/>
                    <a:pt x="106742" y="2690"/>
                    <a:pt x="145854" y="952"/>
                  </a:cubicBezTo>
                  <a:cubicBezTo>
                    <a:pt x="187139" y="-787"/>
                    <a:pt x="226468" y="14097"/>
                    <a:pt x="256562" y="42888"/>
                  </a:cubicBezTo>
                  <a:cubicBezTo>
                    <a:pt x="286765" y="71787"/>
                    <a:pt x="304040" y="112311"/>
                    <a:pt x="304040" y="154031"/>
                  </a:cubicBezTo>
                  <a:lnTo>
                    <a:pt x="304040" y="249637"/>
                  </a:lnTo>
                  <a:cubicBezTo>
                    <a:pt x="303931" y="257242"/>
                    <a:pt x="297847" y="263326"/>
                    <a:pt x="290350" y="263326"/>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958;p171">
              <a:extLst>
                <a:ext uri="{FF2B5EF4-FFF2-40B4-BE49-F238E27FC236}">
                  <a16:creationId xmlns:a16="http://schemas.microsoft.com/office/drawing/2014/main" id="{F316BB48-39A3-2E07-AF6C-E4A0A5927A86}"/>
                </a:ext>
              </a:extLst>
            </p:cNvPr>
            <p:cNvSpPr/>
            <p:nvPr/>
          </p:nvSpPr>
          <p:spPr>
            <a:xfrm>
              <a:off x="7774817" y="1786809"/>
              <a:ext cx="304202" cy="304202"/>
            </a:xfrm>
            <a:custGeom>
              <a:avLst/>
              <a:gdLst/>
              <a:ahLst/>
              <a:cxnLst/>
              <a:rect l="l" t="t" r="r" b="b"/>
              <a:pathLst>
                <a:path w="304202" h="304202" extrusionOk="0">
                  <a:moveTo>
                    <a:pt x="152373" y="303931"/>
                  </a:moveTo>
                  <a:cubicBezTo>
                    <a:pt x="68826" y="303931"/>
                    <a:pt x="815" y="235920"/>
                    <a:pt x="815" y="152373"/>
                  </a:cubicBezTo>
                  <a:cubicBezTo>
                    <a:pt x="815" y="68826"/>
                    <a:pt x="68826" y="815"/>
                    <a:pt x="152373" y="815"/>
                  </a:cubicBezTo>
                  <a:cubicBezTo>
                    <a:pt x="235920" y="815"/>
                    <a:pt x="303931" y="68826"/>
                    <a:pt x="303931" y="152373"/>
                  </a:cubicBezTo>
                  <a:cubicBezTo>
                    <a:pt x="303931" y="235920"/>
                    <a:pt x="235920" y="303931"/>
                    <a:pt x="152373" y="303931"/>
                  </a:cubicBezTo>
                  <a:close/>
                  <a:moveTo>
                    <a:pt x="152373" y="27976"/>
                  </a:moveTo>
                  <a:cubicBezTo>
                    <a:pt x="83819" y="27976"/>
                    <a:pt x="27976" y="83819"/>
                    <a:pt x="27976" y="152373"/>
                  </a:cubicBezTo>
                  <a:cubicBezTo>
                    <a:pt x="27976" y="220927"/>
                    <a:pt x="83819" y="276770"/>
                    <a:pt x="152373" y="276770"/>
                  </a:cubicBezTo>
                  <a:cubicBezTo>
                    <a:pt x="220927" y="276770"/>
                    <a:pt x="276770" y="220927"/>
                    <a:pt x="276770" y="152373"/>
                  </a:cubicBezTo>
                  <a:cubicBezTo>
                    <a:pt x="276770" y="83819"/>
                    <a:pt x="220927" y="27976"/>
                    <a:pt x="152373" y="27976"/>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959;p171">
              <a:extLst>
                <a:ext uri="{FF2B5EF4-FFF2-40B4-BE49-F238E27FC236}">
                  <a16:creationId xmlns:a16="http://schemas.microsoft.com/office/drawing/2014/main" id="{64C86159-5BF0-E127-7DDD-48C6A4C3529E}"/>
                </a:ext>
              </a:extLst>
            </p:cNvPr>
            <p:cNvSpPr/>
            <p:nvPr/>
          </p:nvSpPr>
          <p:spPr>
            <a:xfrm>
              <a:off x="7913881" y="1925873"/>
              <a:ext cx="28247" cy="97779"/>
            </a:xfrm>
            <a:custGeom>
              <a:avLst/>
              <a:gdLst/>
              <a:ahLst/>
              <a:cxnLst/>
              <a:rect l="l" t="t" r="r" b="b"/>
              <a:pathLst>
                <a:path w="28247" h="97779" extrusionOk="0">
                  <a:moveTo>
                    <a:pt x="14395" y="97508"/>
                  </a:moveTo>
                  <a:cubicBezTo>
                    <a:pt x="6899" y="97508"/>
                    <a:pt x="815" y="91424"/>
                    <a:pt x="815" y="83927"/>
                  </a:cubicBezTo>
                  <a:lnTo>
                    <a:pt x="815" y="14395"/>
                  </a:lnTo>
                  <a:cubicBezTo>
                    <a:pt x="815" y="6899"/>
                    <a:pt x="6899" y="815"/>
                    <a:pt x="14395" y="815"/>
                  </a:cubicBezTo>
                  <a:cubicBezTo>
                    <a:pt x="21892" y="815"/>
                    <a:pt x="27976" y="6899"/>
                    <a:pt x="27976" y="14395"/>
                  </a:cubicBezTo>
                  <a:lnTo>
                    <a:pt x="27976" y="83927"/>
                  </a:lnTo>
                  <a:cubicBezTo>
                    <a:pt x="27976" y="91424"/>
                    <a:pt x="21892" y="97508"/>
                    <a:pt x="14395" y="97508"/>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960;p171">
              <a:extLst>
                <a:ext uri="{FF2B5EF4-FFF2-40B4-BE49-F238E27FC236}">
                  <a16:creationId xmlns:a16="http://schemas.microsoft.com/office/drawing/2014/main" id="{FC1B8BF3-9BA6-F15A-74CE-2E0AAEE6C7F6}"/>
                </a:ext>
              </a:extLst>
            </p:cNvPr>
            <p:cNvSpPr/>
            <p:nvPr/>
          </p:nvSpPr>
          <p:spPr>
            <a:xfrm>
              <a:off x="8059218" y="2027757"/>
              <a:ext cx="223806" cy="182521"/>
            </a:xfrm>
            <a:custGeom>
              <a:avLst/>
              <a:gdLst/>
              <a:ahLst/>
              <a:cxnLst/>
              <a:rect l="l" t="t" r="r" b="b"/>
              <a:pathLst>
                <a:path w="223806" h="182521" extrusionOk="0">
                  <a:moveTo>
                    <a:pt x="76786" y="182165"/>
                  </a:moveTo>
                  <a:cubicBezTo>
                    <a:pt x="73309" y="182165"/>
                    <a:pt x="69832" y="180753"/>
                    <a:pt x="67334" y="178363"/>
                  </a:cubicBezTo>
                  <a:lnTo>
                    <a:pt x="4972" y="117848"/>
                  </a:lnTo>
                  <a:cubicBezTo>
                    <a:pt x="-460" y="112633"/>
                    <a:pt x="-569" y="104051"/>
                    <a:pt x="4646" y="98618"/>
                  </a:cubicBezTo>
                  <a:cubicBezTo>
                    <a:pt x="9861" y="93186"/>
                    <a:pt x="18444" y="93078"/>
                    <a:pt x="23876" y="98293"/>
                  </a:cubicBezTo>
                  <a:lnTo>
                    <a:pt x="75916" y="148812"/>
                  </a:lnTo>
                  <a:lnTo>
                    <a:pt x="199988" y="5511"/>
                  </a:lnTo>
                  <a:cubicBezTo>
                    <a:pt x="204877" y="-139"/>
                    <a:pt x="213459" y="-791"/>
                    <a:pt x="219109" y="4098"/>
                  </a:cubicBezTo>
                  <a:cubicBezTo>
                    <a:pt x="224758" y="8987"/>
                    <a:pt x="225410" y="17570"/>
                    <a:pt x="220521" y="23220"/>
                  </a:cubicBezTo>
                  <a:lnTo>
                    <a:pt x="86998" y="177385"/>
                  </a:lnTo>
                  <a:cubicBezTo>
                    <a:pt x="84499" y="180210"/>
                    <a:pt x="81023" y="181948"/>
                    <a:pt x="77329" y="182057"/>
                  </a:cubicBezTo>
                  <a:cubicBezTo>
                    <a:pt x="77220" y="182165"/>
                    <a:pt x="77003" y="182165"/>
                    <a:pt x="76786" y="182165"/>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 name="Google Shape;1961;p171">
            <a:extLst>
              <a:ext uri="{FF2B5EF4-FFF2-40B4-BE49-F238E27FC236}">
                <a16:creationId xmlns:a16="http://schemas.microsoft.com/office/drawing/2014/main" id="{A6BFDA56-0122-73E6-D727-3F5B516A9EAD}"/>
              </a:ext>
            </a:extLst>
          </p:cNvPr>
          <p:cNvGrpSpPr/>
          <p:nvPr/>
        </p:nvGrpSpPr>
        <p:grpSpPr>
          <a:xfrm>
            <a:off x="550398" y="3893345"/>
            <a:ext cx="530119" cy="304697"/>
            <a:chOff x="2101850" y="1663700"/>
            <a:chExt cx="6507181" cy="3740151"/>
          </a:xfrm>
        </p:grpSpPr>
        <p:sp>
          <p:nvSpPr>
            <p:cNvPr id="92" name="Google Shape;1962;p171">
              <a:extLst>
                <a:ext uri="{FF2B5EF4-FFF2-40B4-BE49-F238E27FC236}">
                  <a16:creationId xmlns:a16="http://schemas.microsoft.com/office/drawing/2014/main" id="{7A0E9FFF-9268-FE99-2A13-8E41615969BF}"/>
                </a:ext>
              </a:extLst>
            </p:cNvPr>
            <p:cNvSpPr/>
            <p:nvPr/>
          </p:nvSpPr>
          <p:spPr>
            <a:xfrm>
              <a:off x="2809875" y="1663700"/>
              <a:ext cx="5089539" cy="3197217"/>
            </a:xfrm>
            <a:custGeom>
              <a:avLst/>
              <a:gdLst/>
              <a:ahLst/>
              <a:cxnLst/>
              <a:rect l="l" t="t" r="r" b="b"/>
              <a:pathLst>
                <a:path w="14138" h="8879" extrusionOk="0">
                  <a:moveTo>
                    <a:pt x="0" y="8878"/>
                  </a:moveTo>
                  <a:lnTo>
                    <a:pt x="0" y="1243"/>
                  </a:lnTo>
                  <a:cubicBezTo>
                    <a:pt x="0" y="557"/>
                    <a:pt x="560" y="0"/>
                    <a:pt x="1246" y="0"/>
                  </a:cubicBezTo>
                  <a:lnTo>
                    <a:pt x="12894" y="0"/>
                  </a:lnTo>
                  <a:cubicBezTo>
                    <a:pt x="13580" y="0"/>
                    <a:pt x="14137" y="559"/>
                    <a:pt x="14137" y="1243"/>
                  </a:cubicBezTo>
                  <a:lnTo>
                    <a:pt x="14137" y="8868"/>
                  </a:lnTo>
                  <a:lnTo>
                    <a:pt x="13625" y="8868"/>
                  </a:lnTo>
                  <a:lnTo>
                    <a:pt x="13625" y="1243"/>
                  </a:lnTo>
                  <a:cubicBezTo>
                    <a:pt x="13625" y="840"/>
                    <a:pt x="13297" y="512"/>
                    <a:pt x="12894" y="512"/>
                  </a:cubicBezTo>
                  <a:lnTo>
                    <a:pt x="1246" y="512"/>
                  </a:lnTo>
                  <a:cubicBezTo>
                    <a:pt x="842" y="512"/>
                    <a:pt x="512" y="840"/>
                    <a:pt x="512" y="1243"/>
                  </a:cubicBezTo>
                  <a:lnTo>
                    <a:pt x="512" y="8878"/>
                  </a:lnTo>
                  <a:lnTo>
                    <a:pt x="0" y="8878"/>
                  </a:lnTo>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963;p171">
              <a:extLst>
                <a:ext uri="{FF2B5EF4-FFF2-40B4-BE49-F238E27FC236}">
                  <a16:creationId xmlns:a16="http://schemas.microsoft.com/office/drawing/2014/main" id="{FF6C5BEF-D800-282F-4D7D-CD80FBC20035}"/>
                </a:ext>
              </a:extLst>
            </p:cNvPr>
            <p:cNvSpPr/>
            <p:nvPr/>
          </p:nvSpPr>
          <p:spPr>
            <a:xfrm>
              <a:off x="2101850" y="4760913"/>
              <a:ext cx="6507181" cy="642938"/>
            </a:xfrm>
            <a:custGeom>
              <a:avLst/>
              <a:gdLst/>
              <a:ahLst/>
              <a:cxnLst/>
              <a:rect l="l" t="t" r="r" b="b"/>
              <a:pathLst>
                <a:path w="18075" h="1788" extrusionOk="0">
                  <a:moveTo>
                    <a:pt x="16544" y="1787"/>
                  </a:moveTo>
                  <a:lnTo>
                    <a:pt x="1530" y="1787"/>
                  </a:lnTo>
                  <a:cubicBezTo>
                    <a:pt x="686" y="1787"/>
                    <a:pt x="0" y="1100"/>
                    <a:pt x="0" y="256"/>
                  </a:cubicBezTo>
                  <a:cubicBezTo>
                    <a:pt x="0" y="115"/>
                    <a:pt x="114" y="0"/>
                    <a:pt x="256" y="0"/>
                  </a:cubicBezTo>
                  <a:lnTo>
                    <a:pt x="17816" y="0"/>
                  </a:lnTo>
                  <a:cubicBezTo>
                    <a:pt x="17957" y="0"/>
                    <a:pt x="18072" y="115"/>
                    <a:pt x="18072" y="256"/>
                  </a:cubicBezTo>
                  <a:cubicBezTo>
                    <a:pt x="18074" y="1100"/>
                    <a:pt x="17386" y="1787"/>
                    <a:pt x="16544" y="1787"/>
                  </a:cubicBezTo>
                  <a:close/>
                  <a:moveTo>
                    <a:pt x="544" y="513"/>
                  </a:moveTo>
                  <a:cubicBezTo>
                    <a:pt x="659" y="951"/>
                    <a:pt x="1057" y="1275"/>
                    <a:pt x="1530" y="1275"/>
                  </a:cubicBezTo>
                  <a:lnTo>
                    <a:pt x="16542" y="1275"/>
                  </a:lnTo>
                  <a:cubicBezTo>
                    <a:pt x="17015" y="1275"/>
                    <a:pt x="17412" y="951"/>
                    <a:pt x="17527" y="513"/>
                  </a:cubicBezTo>
                  <a:lnTo>
                    <a:pt x="544" y="513"/>
                  </a:ln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964;p171">
              <a:extLst>
                <a:ext uri="{FF2B5EF4-FFF2-40B4-BE49-F238E27FC236}">
                  <a16:creationId xmlns:a16="http://schemas.microsoft.com/office/drawing/2014/main" id="{27B54762-2C3C-8F59-3178-8E607196ED78}"/>
                </a:ext>
              </a:extLst>
            </p:cNvPr>
            <p:cNvSpPr/>
            <p:nvPr/>
          </p:nvSpPr>
          <p:spPr>
            <a:xfrm>
              <a:off x="3914775" y="2038350"/>
              <a:ext cx="1293814" cy="1408113"/>
            </a:xfrm>
            <a:custGeom>
              <a:avLst/>
              <a:gdLst/>
              <a:ahLst/>
              <a:cxnLst/>
              <a:rect l="l" t="t" r="r" b="b"/>
              <a:pathLst>
                <a:path w="3595" h="3913" extrusionOk="0">
                  <a:moveTo>
                    <a:pt x="1797" y="3912"/>
                  </a:moveTo>
                  <a:cubicBezTo>
                    <a:pt x="805" y="3912"/>
                    <a:pt x="0" y="3036"/>
                    <a:pt x="0" y="1956"/>
                  </a:cubicBezTo>
                  <a:cubicBezTo>
                    <a:pt x="0" y="876"/>
                    <a:pt x="807" y="0"/>
                    <a:pt x="1797" y="0"/>
                  </a:cubicBezTo>
                  <a:cubicBezTo>
                    <a:pt x="2786" y="0"/>
                    <a:pt x="3594" y="876"/>
                    <a:pt x="3594" y="1956"/>
                  </a:cubicBezTo>
                  <a:cubicBezTo>
                    <a:pt x="3594" y="3036"/>
                    <a:pt x="2788" y="3912"/>
                    <a:pt x="1797" y="3912"/>
                  </a:cubicBezTo>
                  <a:close/>
                  <a:moveTo>
                    <a:pt x="1797" y="514"/>
                  </a:moveTo>
                  <a:cubicBezTo>
                    <a:pt x="1088" y="514"/>
                    <a:pt x="512" y="1161"/>
                    <a:pt x="512" y="1958"/>
                  </a:cubicBezTo>
                  <a:cubicBezTo>
                    <a:pt x="512" y="2755"/>
                    <a:pt x="1088" y="3402"/>
                    <a:pt x="1797" y="3402"/>
                  </a:cubicBezTo>
                  <a:cubicBezTo>
                    <a:pt x="2506" y="3402"/>
                    <a:pt x="3081" y="2755"/>
                    <a:pt x="3081" y="1958"/>
                  </a:cubicBezTo>
                  <a:cubicBezTo>
                    <a:pt x="3081" y="1161"/>
                    <a:pt x="2506" y="514"/>
                    <a:pt x="1797" y="514"/>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965;p171">
              <a:extLst>
                <a:ext uri="{FF2B5EF4-FFF2-40B4-BE49-F238E27FC236}">
                  <a16:creationId xmlns:a16="http://schemas.microsoft.com/office/drawing/2014/main" id="{F8B000BF-8315-9B33-C7BE-37FBB9C472A0}"/>
                </a:ext>
              </a:extLst>
            </p:cNvPr>
            <p:cNvSpPr/>
            <p:nvPr/>
          </p:nvSpPr>
          <p:spPr>
            <a:xfrm>
              <a:off x="3446463" y="3382963"/>
              <a:ext cx="2228853" cy="1162051"/>
            </a:xfrm>
            <a:custGeom>
              <a:avLst/>
              <a:gdLst/>
              <a:ahLst/>
              <a:cxnLst/>
              <a:rect l="l" t="t" r="r" b="b"/>
              <a:pathLst>
                <a:path w="6191" h="3227" extrusionOk="0">
                  <a:moveTo>
                    <a:pt x="2985" y="3226"/>
                  </a:moveTo>
                  <a:cubicBezTo>
                    <a:pt x="2180" y="3226"/>
                    <a:pt x="1414" y="3134"/>
                    <a:pt x="711" y="2952"/>
                  </a:cubicBezTo>
                  <a:cubicBezTo>
                    <a:pt x="281" y="2839"/>
                    <a:pt x="0" y="2419"/>
                    <a:pt x="62" y="1974"/>
                  </a:cubicBezTo>
                  <a:cubicBezTo>
                    <a:pt x="136" y="1441"/>
                    <a:pt x="453" y="476"/>
                    <a:pt x="1750" y="35"/>
                  </a:cubicBezTo>
                  <a:cubicBezTo>
                    <a:pt x="1850" y="0"/>
                    <a:pt x="1961" y="33"/>
                    <a:pt x="2029" y="113"/>
                  </a:cubicBezTo>
                  <a:lnTo>
                    <a:pt x="3094" y="1383"/>
                  </a:lnTo>
                  <a:lnTo>
                    <a:pt x="4159" y="113"/>
                  </a:lnTo>
                  <a:cubicBezTo>
                    <a:pt x="4227" y="31"/>
                    <a:pt x="4337" y="0"/>
                    <a:pt x="4438" y="35"/>
                  </a:cubicBezTo>
                  <a:cubicBezTo>
                    <a:pt x="5729" y="474"/>
                    <a:pt x="6049" y="1434"/>
                    <a:pt x="6125" y="1966"/>
                  </a:cubicBezTo>
                  <a:cubicBezTo>
                    <a:pt x="6190" y="2423"/>
                    <a:pt x="5900" y="2845"/>
                    <a:pt x="5451" y="2949"/>
                  </a:cubicBezTo>
                  <a:cubicBezTo>
                    <a:pt x="5003" y="3052"/>
                    <a:pt x="4085" y="3226"/>
                    <a:pt x="2985" y="3226"/>
                  </a:cubicBezTo>
                  <a:close/>
                  <a:moveTo>
                    <a:pt x="1754" y="580"/>
                  </a:moveTo>
                  <a:cubicBezTo>
                    <a:pt x="900" y="930"/>
                    <a:pt x="637" y="1564"/>
                    <a:pt x="570" y="2044"/>
                  </a:cubicBezTo>
                  <a:cubicBezTo>
                    <a:pt x="543" y="2232"/>
                    <a:pt x="660" y="2409"/>
                    <a:pt x="840" y="2456"/>
                  </a:cubicBezTo>
                  <a:cubicBezTo>
                    <a:pt x="1502" y="2628"/>
                    <a:pt x="2223" y="2714"/>
                    <a:pt x="2985" y="2714"/>
                  </a:cubicBezTo>
                  <a:cubicBezTo>
                    <a:pt x="4034" y="2714"/>
                    <a:pt x="4909" y="2548"/>
                    <a:pt x="5337" y="2450"/>
                  </a:cubicBezTo>
                  <a:cubicBezTo>
                    <a:pt x="5525" y="2407"/>
                    <a:pt x="5645" y="2228"/>
                    <a:pt x="5619" y="2038"/>
                  </a:cubicBezTo>
                  <a:cubicBezTo>
                    <a:pt x="5551" y="1559"/>
                    <a:pt x="5290" y="930"/>
                    <a:pt x="4438" y="580"/>
                  </a:cubicBezTo>
                  <a:lnTo>
                    <a:pt x="3293" y="1946"/>
                  </a:lnTo>
                  <a:cubicBezTo>
                    <a:pt x="3243" y="2003"/>
                    <a:pt x="3172" y="2038"/>
                    <a:pt x="3096" y="2038"/>
                  </a:cubicBezTo>
                  <a:lnTo>
                    <a:pt x="3096" y="2038"/>
                  </a:lnTo>
                  <a:cubicBezTo>
                    <a:pt x="3020" y="2038"/>
                    <a:pt x="2948" y="2005"/>
                    <a:pt x="2899" y="1946"/>
                  </a:cubicBezTo>
                  <a:lnTo>
                    <a:pt x="1754" y="580"/>
                  </a:ln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966;p171">
              <a:extLst>
                <a:ext uri="{FF2B5EF4-FFF2-40B4-BE49-F238E27FC236}">
                  <a16:creationId xmlns:a16="http://schemas.microsoft.com/office/drawing/2014/main" id="{0CB7F3D1-6C83-5202-D841-072A0548C392}"/>
                </a:ext>
              </a:extLst>
            </p:cNvPr>
            <p:cNvSpPr/>
            <p:nvPr/>
          </p:nvSpPr>
          <p:spPr>
            <a:xfrm>
              <a:off x="4468813" y="3521075"/>
              <a:ext cx="184150" cy="596901"/>
            </a:xfrm>
            <a:custGeom>
              <a:avLst/>
              <a:gdLst/>
              <a:ahLst/>
              <a:cxnLst/>
              <a:rect l="l" t="t" r="r" b="b"/>
              <a:pathLst>
                <a:path w="513" h="1656" extrusionOk="0">
                  <a:moveTo>
                    <a:pt x="256" y="1655"/>
                  </a:moveTo>
                  <a:cubicBezTo>
                    <a:pt x="115" y="1655"/>
                    <a:pt x="0" y="1540"/>
                    <a:pt x="0" y="1399"/>
                  </a:cubicBezTo>
                  <a:lnTo>
                    <a:pt x="0" y="257"/>
                  </a:lnTo>
                  <a:cubicBezTo>
                    <a:pt x="0" y="115"/>
                    <a:pt x="115" y="0"/>
                    <a:pt x="256" y="0"/>
                  </a:cubicBezTo>
                  <a:cubicBezTo>
                    <a:pt x="397" y="0"/>
                    <a:pt x="512" y="115"/>
                    <a:pt x="512" y="257"/>
                  </a:cubicBezTo>
                  <a:lnTo>
                    <a:pt x="512" y="1399"/>
                  </a:lnTo>
                  <a:cubicBezTo>
                    <a:pt x="512" y="1540"/>
                    <a:pt x="397" y="1655"/>
                    <a:pt x="256" y="1655"/>
                  </a:cubicBezTo>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967;p171">
              <a:extLst>
                <a:ext uri="{FF2B5EF4-FFF2-40B4-BE49-F238E27FC236}">
                  <a16:creationId xmlns:a16="http://schemas.microsoft.com/office/drawing/2014/main" id="{BEEF8F8B-1B3E-FEEA-C824-9906A65F0633}"/>
                </a:ext>
              </a:extLst>
            </p:cNvPr>
            <p:cNvSpPr/>
            <p:nvPr/>
          </p:nvSpPr>
          <p:spPr>
            <a:xfrm>
              <a:off x="4816475" y="3913188"/>
              <a:ext cx="554039" cy="184150"/>
            </a:xfrm>
            <a:custGeom>
              <a:avLst/>
              <a:gdLst/>
              <a:ahLst/>
              <a:cxnLst/>
              <a:rect l="l" t="t" r="r" b="b"/>
              <a:pathLst>
                <a:path w="1537" h="512" extrusionOk="0">
                  <a:moveTo>
                    <a:pt x="1280" y="511"/>
                  </a:moveTo>
                  <a:lnTo>
                    <a:pt x="256" y="511"/>
                  </a:lnTo>
                  <a:cubicBezTo>
                    <a:pt x="114" y="511"/>
                    <a:pt x="0" y="397"/>
                    <a:pt x="0" y="255"/>
                  </a:cubicBezTo>
                  <a:cubicBezTo>
                    <a:pt x="0" y="114"/>
                    <a:pt x="114" y="0"/>
                    <a:pt x="256" y="0"/>
                  </a:cubicBezTo>
                  <a:lnTo>
                    <a:pt x="1280" y="0"/>
                  </a:lnTo>
                  <a:cubicBezTo>
                    <a:pt x="1421" y="0"/>
                    <a:pt x="1536" y="114"/>
                    <a:pt x="1536" y="255"/>
                  </a:cubicBezTo>
                  <a:cubicBezTo>
                    <a:pt x="1536" y="397"/>
                    <a:pt x="1421" y="511"/>
                    <a:pt x="1280" y="511"/>
                  </a:cubicBezTo>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968;p171">
              <a:extLst>
                <a:ext uri="{FF2B5EF4-FFF2-40B4-BE49-F238E27FC236}">
                  <a16:creationId xmlns:a16="http://schemas.microsoft.com/office/drawing/2014/main" id="{9DED3274-347C-B3B2-3986-BF97BD44D52E}"/>
                </a:ext>
              </a:extLst>
            </p:cNvPr>
            <p:cNvSpPr/>
            <p:nvPr/>
          </p:nvSpPr>
          <p:spPr>
            <a:xfrm>
              <a:off x="5997575" y="3619500"/>
              <a:ext cx="1187450" cy="184150"/>
            </a:xfrm>
            <a:custGeom>
              <a:avLst/>
              <a:gdLst/>
              <a:ahLst/>
              <a:cxnLst/>
              <a:rect l="l" t="t" r="r" b="b"/>
              <a:pathLst>
                <a:path w="3299" h="513" extrusionOk="0">
                  <a:moveTo>
                    <a:pt x="3042" y="512"/>
                  </a:moveTo>
                  <a:lnTo>
                    <a:pt x="256" y="512"/>
                  </a:lnTo>
                  <a:cubicBezTo>
                    <a:pt x="114" y="512"/>
                    <a:pt x="0" y="397"/>
                    <a:pt x="0" y="256"/>
                  </a:cubicBezTo>
                  <a:cubicBezTo>
                    <a:pt x="0" y="115"/>
                    <a:pt x="114" y="0"/>
                    <a:pt x="256" y="0"/>
                  </a:cubicBezTo>
                  <a:lnTo>
                    <a:pt x="3042" y="0"/>
                  </a:lnTo>
                  <a:cubicBezTo>
                    <a:pt x="3183" y="0"/>
                    <a:pt x="3298" y="115"/>
                    <a:pt x="3298" y="256"/>
                  </a:cubicBezTo>
                  <a:cubicBezTo>
                    <a:pt x="3298" y="397"/>
                    <a:pt x="3183" y="512"/>
                    <a:pt x="3042" y="512"/>
                  </a:cubicBezTo>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969;p171">
              <a:extLst>
                <a:ext uri="{FF2B5EF4-FFF2-40B4-BE49-F238E27FC236}">
                  <a16:creationId xmlns:a16="http://schemas.microsoft.com/office/drawing/2014/main" id="{D87371A9-987F-D8CB-CC88-EDE01C82D6AF}"/>
                </a:ext>
              </a:extLst>
            </p:cNvPr>
            <p:cNvSpPr/>
            <p:nvPr/>
          </p:nvSpPr>
          <p:spPr>
            <a:xfrm>
              <a:off x="5997575" y="3144838"/>
              <a:ext cx="1187450" cy="184150"/>
            </a:xfrm>
            <a:custGeom>
              <a:avLst/>
              <a:gdLst/>
              <a:ahLst/>
              <a:cxnLst/>
              <a:rect l="l" t="t" r="r" b="b"/>
              <a:pathLst>
                <a:path w="3299" h="513" extrusionOk="0">
                  <a:moveTo>
                    <a:pt x="3042" y="512"/>
                  </a:moveTo>
                  <a:lnTo>
                    <a:pt x="256" y="512"/>
                  </a:lnTo>
                  <a:cubicBezTo>
                    <a:pt x="114" y="512"/>
                    <a:pt x="0" y="397"/>
                    <a:pt x="0" y="256"/>
                  </a:cubicBezTo>
                  <a:cubicBezTo>
                    <a:pt x="0" y="114"/>
                    <a:pt x="114" y="0"/>
                    <a:pt x="256" y="0"/>
                  </a:cubicBezTo>
                  <a:lnTo>
                    <a:pt x="3042" y="0"/>
                  </a:lnTo>
                  <a:cubicBezTo>
                    <a:pt x="3183" y="0"/>
                    <a:pt x="3298" y="114"/>
                    <a:pt x="3298" y="256"/>
                  </a:cubicBezTo>
                  <a:cubicBezTo>
                    <a:pt x="3298" y="397"/>
                    <a:pt x="3183" y="512"/>
                    <a:pt x="3042" y="512"/>
                  </a:cubicBezTo>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970;p171">
              <a:extLst>
                <a:ext uri="{FF2B5EF4-FFF2-40B4-BE49-F238E27FC236}">
                  <a16:creationId xmlns:a16="http://schemas.microsoft.com/office/drawing/2014/main" id="{56ABCC67-5C6F-501F-6F69-5873DF2879C0}"/>
                </a:ext>
              </a:extLst>
            </p:cNvPr>
            <p:cNvSpPr/>
            <p:nvPr/>
          </p:nvSpPr>
          <p:spPr>
            <a:xfrm>
              <a:off x="5997575" y="2670175"/>
              <a:ext cx="1187450" cy="185738"/>
            </a:xfrm>
            <a:custGeom>
              <a:avLst/>
              <a:gdLst/>
              <a:ahLst/>
              <a:cxnLst/>
              <a:rect l="l" t="t" r="r" b="b"/>
              <a:pathLst>
                <a:path w="3299" h="514" extrusionOk="0">
                  <a:moveTo>
                    <a:pt x="3042" y="513"/>
                  </a:moveTo>
                  <a:lnTo>
                    <a:pt x="256" y="513"/>
                  </a:lnTo>
                  <a:cubicBezTo>
                    <a:pt x="114" y="513"/>
                    <a:pt x="0" y="397"/>
                    <a:pt x="0" y="256"/>
                  </a:cubicBezTo>
                  <a:cubicBezTo>
                    <a:pt x="0" y="114"/>
                    <a:pt x="114" y="0"/>
                    <a:pt x="256" y="0"/>
                  </a:cubicBezTo>
                  <a:lnTo>
                    <a:pt x="3042" y="0"/>
                  </a:lnTo>
                  <a:cubicBezTo>
                    <a:pt x="3183" y="0"/>
                    <a:pt x="3298" y="114"/>
                    <a:pt x="3298" y="256"/>
                  </a:cubicBezTo>
                  <a:cubicBezTo>
                    <a:pt x="3298" y="397"/>
                    <a:pt x="3183" y="513"/>
                    <a:pt x="3042" y="513"/>
                  </a:cubicBezTo>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 name="Google Shape;1971;p171">
            <a:extLst>
              <a:ext uri="{FF2B5EF4-FFF2-40B4-BE49-F238E27FC236}">
                <a16:creationId xmlns:a16="http://schemas.microsoft.com/office/drawing/2014/main" id="{FC34DFFD-A29D-0643-E058-A71DCFEBDE87}"/>
              </a:ext>
            </a:extLst>
          </p:cNvPr>
          <p:cNvGrpSpPr/>
          <p:nvPr/>
        </p:nvGrpSpPr>
        <p:grpSpPr>
          <a:xfrm>
            <a:off x="3800260" y="2533026"/>
            <a:ext cx="416741" cy="482456"/>
            <a:chOff x="7641186" y="8845284"/>
            <a:chExt cx="572551" cy="662836"/>
          </a:xfrm>
        </p:grpSpPr>
        <p:sp>
          <p:nvSpPr>
            <p:cNvPr id="102" name="Google Shape;1972;p171">
              <a:extLst>
                <a:ext uri="{FF2B5EF4-FFF2-40B4-BE49-F238E27FC236}">
                  <a16:creationId xmlns:a16="http://schemas.microsoft.com/office/drawing/2014/main" id="{3CC9E1C5-1268-4A03-7571-52039BCD709C}"/>
                </a:ext>
              </a:extLst>
            </p:cNvPr>
            <p:cNvSpPr/>
            <p:nvPr/>
          </p:nvSpPr>
          <p:spPr>
            <a:xfrm>
              <a:off x="7641186" y="8845284"/>
              <a:ext cx="478032" cy="589935"/>
            </a:xfrm>
            <a:custGeom>
              <a:avLst/>
              <a:gdLst/>
              <a:ahLst/>
              <a:cxnLst/>
              <a:rect l="l" t="t" r="r" b="b"/>
              <a:pathLst>
                <a:path w="478032" h="589935" extrusionOk="0">
                  <a:moveTo>
                    <a:pt x="304474" y="589773"/>
                  </a:moveTo>
                  <a:lnTo>
                    <a:pt x="45576" y="589773"/>
                  </a:lnTo>
                  <a:cubicBezTo>
                    <a:pt x="20914" y="589773"/>
                    <a:pt x="815" y="569674"/>
                    <a:pt x="815" y="545012"/>
                  </a:cubicBezTo>
                  <a:lnTo>
                    <a:pt x="815" y="45576"/>
                  </a:lnTo>
                  <a:cubicBezTo>
                    <a:pt x="815" y="20914"/>
                    <a:pt x="20914" y="815"/>
                    <a:pt x="45576" y="815"/>
                  </a:cubicBezTo>
                  <a:lnTo>
                    <a:pt x="336306" y="815"/>
                  </a:lnTo>
                  <a:cubicBezTo>
                    <a:pt x="339892" y="815"/>
                    <a:pt x="343368" y="2228"/>
                    <a:pt x="345867" y="4835"/>
                  </a:cubicBezTo>
                  <a:lnTo>
                    <a:pt x="473741" y="132926"/>
                  </a:lnTo>
                  <a:cubicBezTo>
                    <a:pt x="476240" y="135425"/>
                    <a:pt x="477761" y="138902"/>
                    <a:pt x="477761" y="142487"/>
                  </a:cubicBezTo>
                  <a:lnTo>
                    <a:pt x="477761" y="402253"/>
                  </a:lnTo>
                  <a:cubicBezTo>
                    <a:pt x="477761" y="409750"/>
                    <a:pt x="471677" y="415834"/>
                    <a:pt x="464180" y="415834"/>
                  </a:cubicBezTo>
                  <a:cubicBezTo>
                    <a:pt x="456684" y="415834"/>
                    <a:pt x="450600" y="409750"/>
                    <a:pt x="450600" y="402253"/>
                  </a:cubicBezTo>
                  <a:lnTo>
                    <a:pt x="450600" y="148245"/>
                  </a:lnTo>
                  <a:lnTo>
                    <a:pt x="330657" y="28085"/>
                  </a:lnTo>
                  <a:lnTo>
                    <a:pt x="45468" y="28085"/>
                  </a:lnTo>
                  <a:cubicBezTo>
                    <a:pt x="35798" y="28085"/>
                    <a:pt x="27867" y="35907"/>
                    <a:pt x="27867" y="45685"/>
                  </a:cubicBezTo>
                  <a:lnTo>
                    <a:pt x="27867" y="545120"/>
                  </a:lnTo>
                  <a:cubicBezTo>
                    <a:pt x="27867" y="554790"/>
                    <a:pt x="35690" y="562720"/>
                    <a:pt x="45468" y="562720"/>
                  </a:cubicBezTo>
                  <a:lnTo>
                    <a:pt x="304365" y="562720"/>
                  </a:lnTo>
                  <a:cubicBezTo>
                    <a:pt x="311862" y="562720"/>
                    <a:pt x="317946" y="568804"/>
                    <a:pt x="317946" y="576301"/>
                  </a:cubicBezTo>
                  <a:cubicBezTo>
                    <a:pt x="317946" y="583798"/>
                    <a:pt x="311970" y="589773"/>
                    <a:pt x="304474" y="589773"/>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973;p171">
              <a:extLst>
                <a:ext uri="{FF2B5EF4-FFF2-40B4-BE49-F238E27FC236}">
                  <a16:creationId xmlns:a16="http://schemas.microsoft.com/office/drawing/2014/main" id="{3EF9C74B-5B9F-D13C-2837-DBA52F70CFDB}"/>
                </a:ext>
              </a:extLst>
            </p:cNvPr>
            <p:cNvSpPr/>
            <p:nvPr/>
          </p:nvSpPr>
          <p:spPr>
            <a:xfrm>
              <a:off x="7750916" y="9088755"/>
              <a:ext cx="28247" cy="179262"/>
            </a:xfrm>
            <a:custGeom>
              <a:avLst/>
              <a:gdLst/>
              <a:ahLst/>
              <a:cxnLst/>
              <a:rect l="l" t="t" r="r" b="b"/>
              <a:pathLst>
                <a:path w="28247" h="179262" extrusionOk="0">
                  <a:moveTo>
                    <a:pt x="14395" y="178991"/>
                  </a:moveTo>
                  <a:cubicBezTo>
                    <a:pt x="6899" y="178991"/>
                    <a:pt x="815" y="172906"/>
                    <a:pt x="815" y="165410"/>
                  </a:cubicBezTo>
                  <a:lnTo>
                    <a:pt x="815" y="14395"/>
                  </a:lnTo>
                  <a:cubicBezTo>
                    <a:pt x="815" y="6898"/>
                    <a:pt x="6899" y="815"/>
                    <a:pt x="14395" y="815"/>
                  </a:cubicBezTo>
                  <a:cubicBezTo>
                    <a:pt x="21892" y="815"/>
                    <a:pt x="27976" y="6898"/>
                    <a:pt x="27976" y="14395"/>
                  </a:cubicBezTo>
                  <a:lnTo>
                    <a:pt x="27976" y="165410"/>
                  </a:lnTo>
                  <a:cubicBezTo>
                    <a:pt x="27976" y="172906"/>
                    <a:pt x="21892" y="178991"/>
                    <a:pt x="14395" y="178991"/>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974;p171">
              <a:extLst>
                <a:ext uri="{FF2B5EF4-FFF2-40B4-BE49-F238E27FC236}">
                  <a16:creationId xmlns:a16="http://schemas.microsoft.com/office/drawing/2014/main" id="{E49EC799-7F30-008E-18EC-D620683593B1}"/>
                </a:ext>
              </a:extLst>
            </p:cNvPr>
            <p:cNvSpPr/>
            <p:nvPr/>
          </p:nvSpPr>
          <p:spPr>
            <a:xfrm>
              <a:off x="7828053" y="8992062"/>
              <a:ext cx="28247" cy="275955"/>
            </a:xfrm>
            <a:custGeom>
              <a:avLst/>
              <a:gdLst/>
              <a:ahLst/>
              <a:cxnLst/>
              <a:rect l="l" t="t" r="r" b="b"/>
              <a:pathLst>
                <a:path w="28247" h="275955" extrusionOk="0">
                  <a:moveTo>
                    <a:pt x="14395" y="275683"/>
                  </a:moveTo>
                  <a:cubicBezTo>
                    <a:pt x="6899" y="275683"/>
                    <a:pt x="815" y="269599"/>
                    <a:pt x="815" y="262103"/>
                  </a:cubicBezTo>
                  <a:lnTo>
                    <a:pt x="815" y="14395"/>
                  </a:lnTo>
                  <a:cubicBezTo>
                    <a:pt x="815" y="6898"/>
                    <a:pt x="6899" y="815"/>
                    <a:pt x="14395" y="815"/>
                  </a:cubicBezTo>
                  <a:cubicBezTo>
                    <a:pt x="21892" y="815"/>
                    <a:pt x="27976" y="6898"/>
                    <a:pt x="27976" y="14395"/>
                  </a:cubicBezTo>
                  <a:lnTo>
                    <a:pt x="27976" y="262103"/>
                  </a:lnTo>
                  <a:cubicBezTo>
                    <a:pt x="27976" y="269599"/>
                    <a:pt x="21892" y="275683"/>
                    <a:pt x="14395" y="275683"/>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975;p171">
              <a:extLst>
                <a:ext uri="{FF2B5EF4-FFF2-40B4-BE49-F238E27FC236}">
                  <a16:creationId xmlns:a16="http://schemas.microsoft.com/office/drawing/2014/main" id="{623345B0-DA54-CCA2-CA28-CA7A4DE52D1F}"/>
                </a:ext>
              </a:extLst>
            </p:cNvPr>
            <p:cNvSpPr/>
            <p:nvPr/>
          </p:nvSpPr>
          <p:spPr>
            <a:xfrm>
              <a:off x="7904103" y="9143077"/>
              <a:ext cx="28247" cy="124940"/>
            </a:xfrm>
            <a:custGeom>
              <a:avLst/>
              <a:gdLst/>
              <a:ahLst/>
              <a:cxnLst/>
              <a:rect l="l" t="t" r="r" b="b"/>
              <a:pathLst>
                <a:path w="28247" h="124940" extrusionOk="0">
                  <a:moveTo>
                    <a:pt x="14395" y="124669"/>
                  </a:moveTo>
                  <a:cubicBezTo>
                    <a:pt x="6899" y="124669"/>
                    <a:pt x="815" y="118584"/>
                    <a:pt x="815" y="111088"/>
                  </a:cubicBezTo>
                  <a:lnTo>
                    <a:pt x="815" y="14395"/>
                  </a:lnTo>
                  <a:cubicBezTo>
                    <a:pt x="815" y="6898"/>
                    <a:pt x="6899" y="815"/>
                    <a:pt x="14395" y="815"/>
                  </a:cubicBezTo>
                  <a:cubicBezTo>
                    <a:pt x="21892" y="815"/>
                    <a:pt x="27976" y="6898"/>
                    <a:pt x="27976" y="14395"/>
                  </a:cubicBezTo>
                  <a:lnTo>
                    <a:pt x="27976" y="111088"/>
                  </a:lnTo>
                  <a:cubicBezTo>
                    <a:pt x="27976" y="118584"/>
                    <a:pt x="21892" y="124669"/>
                    <a:pt x="14395" y="124669"/>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976;p171">
              <a:extLst>
                <a:ext uri="{FF2B5EF4-FFF2-40B4-BE49-F238E27FC236}">
                  <a16:creationId xmlns:a16="http://schemas.microsoft.com/office/drawing/2014/main" id="{D8398B42-A9FB-E53C-72C3-AEF743C0A974}"/>
                </a:ext>
              </a:extLst>
            </p:cNvPr>
            <p:cNvSpPr/>
            <p:nvPr/>
          </p:nvSpPr>
          <p:spPr>
            <a:xfrm>
              <a:off x="7981240" y="9088755"/>
              <a:ext cx="28247" cy="179262"/>
            </a:xfrm>
            <a:custGeom>
              <a:avLst/>
              <a:gdLst/>
              <a:ahLst/>
              <a:cxnLst/>
              <a:rect l="l" t="t" r="r" b="b"/>
              <a:pathLst>
                <a:path w="28247" h="179262" extrusionOk="0">
                  <a:moveTo>
                    <a:pt x="14395" y="178991"/>
                  </a:moveTo>
                  <a:cubicBezTo>
                    <a:pt x="6899" y="178991"/>
                    <a:pt x="815" y="172906"/>
                    <a:pt x="815" y="165410"/>
                  </a:cubicBezTo>
                  <a:lnTo>
                    <a:pt x="815" y="14395"/>
                  </a:lnTo>
                  <a:cubicBezTo>
                    <a:pt x="815" y="6898"/>
                    <a:pt x="6899" y="815"/>
                    <a:pt x="14395" y="815"/>
                  </a:cubicBezTo>
                  <a:cubicBezTo>
                    <a:pt x="21892" y="815"/>
                    <a:pt x="27976" y="6898"/>
                    <a:pt x="27976" y="14395"/>
                  </a:cubicBezTo>
                  <a:lnTo>
                    <a:pt x="27976" y="165410"/>
                  </a:lnTo>
                  <a:cubicBezTo>
                    <a:pt x="27976" y="172906"/>
                    <a:pt x="21892" y="178991"/>
                    <a:pt x="14395" y="178991"/>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977;p171">
              <a:extLst>
                <a:ext uri="{FF2B5EF4-FFF2-40B4-BE49-F238E27FC236}">
                  <a16:creationId xmlns:a16="http://schemas.microsoft.com/office/drawing/2014/main" id="{A0AA8435-A0C8-4229-640D-93F670613B0F}"/>
                </a:ext>
              </a:extLst>
            </p:cNvPr>
            <p:cNvSpPr/>
            <p:nvPr/>
          </p:nvSpPr>
          <p:spPr>
            <a:xfrm>
              <a:off x="7981240" y="9284314"/>
              <a:ext cx="232497" cy="223806"/>
            </a:xfrm>
            <a:custGeom>
              <a:avLst/>
              <a:gdLst/>
              <a:ahLst/>
              <a:cxnLst/>
              <a:rect l="l" t="t" r="r" b="b"/>
              <a:pathLst>
                <a:path w="232497" h="223806" extrusionOk="0">
                  <a:moveTo>
                    <a:pt x="116520" y="223534"/>
                  </a:moveTo>
                  <a:cubicBezTo>
                    <a:pt x="52746" y="223534"/>
                    <a:pt x="815" y="173558"/>
                    <a:pt x="815" y="112175"/>
                  </a:cubicBezTo>
                  <a:cubicBezTo>
                    <a:pt x="815" y="50791"/>
                    <a:pt x="52746" y="815"/>
                    <a:pt x="116520" y="815"/>
                  </a:cubicBezTo>
                  <a:cubicBezTo>
                    <a:pt x="180294" y="815"/>
                    <a:pt x="232226" y="50791"/>
                    <a:pt x="232226" y="112175"/>
                  </a:cubicBezTo>
                  <a:cubicBezTo>
                    <a:pt x="232226" y="173558"/>
                    <a:pt x="180294" y="223534"/>
                    <a:pt x="116520" y="223534"/>
                  </a:cubicBezTo>
                  <a:close/>
                  <a:moveTo>
                    <a:pt x="116520" y="27976"/>
                  </a:moveTo>
                  <a:cubicBezTo>
                    <a:pt x="67739" y="27976"/>
                    <a:pt x="27976" y="65784"/>
                    <a:pt x="27976" y="112175"/>
                  </a:cubicBezTo>
                  <a:cubicBezTo>
                    <a:pt x="27976" y="158565"/>
                    <a:pt x="67739" y="196374"/>
                    <a:pt x="116520" y="196374"/>
                  </a:cubicBezTo>
                  <a:cubicBezTo>
                    <a:pt x="165301" y="196374"/>
                    <a:pt x="205065" y="158565"/>
                    <a:pt x="205065" y="112175"/>
                  </a:cubicBezTo>
                  <a:cubicBezTo>
                    <a:pt x="205065" y="65784"/>
                    <a:pt x="165301" y="27976"/>
                    <a:pt x="116520" y="27976"/>
                  </a:cubicBezTo>
                  <a:close/>
                </a:path>
              </a:pathLst>
            </a:custGeom>
            <a:solidFill>
              <a:srgbClr val="000000"/>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8" name="Google Shape;1978;p171">
            <a:extLst>
              <a:ext uri="{FF2B5EF4-FFF2-40B4-BE49-F238E27FC236}">
                <a16:creationId xmlns:a16="http://schemas.microsoft.com/office/drawing/2014/main" id="{2F420B48-1008-334F-E653-22F6A9CE3EEF}"/>
              </a:ext>
            </a:extLst>
          </p:cNvPr>
          <p:cNvGrpSpPr/>
          <p:nvPr/>
        </p:nvGrpSpPr>
        <p:grpSpPr>
          <a:xfrm>
            <a:off x="4785407" y="4658180"/>
            <a:ext cx="2426108" cy="1354104"/>
            <a:chOff x="857229" y="1885947"/>
            <a:chExt cx="4477316" cy="2628988"/>
          </a:xfrm>
        </p:grpSpPr>
        <p:grpSp>
          <p:nvGrpSpPr>
            <p:cNvPr id="109" name="Google Shape;1979;p171">
              <a:extLst>
                <a:ext uri="{FF2B5EF4-FFF2-40B4-BE49-F238E27FC236}">
                  <a16:creationId xmlns:a16="http://schemas.microsoft.com/office/drawing/2014/main" id="{64794AD9-E9F5-8E6E-1256-2993090141C2}"/>
                </a:ext>
              </a:extLst>
            </p:cNvPr>
            <p:cNvGrpSpPr/>
            <p:nvPr/>
          </p:nvGrpSpPr>
          <p:grpSpPr>
            <a:xfrm>
              <a:off x="857229" y="1885947"/>
              <a:ext cx="4477316" cy="2628988"/>
              <a:chOff x="857229" y="1885947"/>
              <a:chExt cx="4477316" cy="2628988"/>
            </a:xfrm>
          </p:grpSpPr>
          <p:sp>
            <p:nvSpPr>
              <p:cNvPr id="111" name="Google Shape;1980;p171">
                <a:extLst>
                  <a:ext uri="{FF2B5EF4-FFF2-40B4-BE49-F238E27FC236}">
                    <a16:creationId xmlns:a16="http://schemas.microsoft.com/office/drawing/2014/main" id="{45B2D7B9-A835-A834-EE5A-896031EE4DC0}"/>
                  </a:ext>
                </a:extLst>
              </p:cNvPr>
              <p:cNvSpPr/>
              <p:nvPr/>
            </p:nvSpPr>
            <p:spPr>
              <a:xfrm>
                <a:off x="857229" y="1885947"/>
                <a:ext cx="4477316" cy="2628988"/>
              </a:xfrm>
              <a:custGeom>
                <a:avLst/>
                <a:gdLst/>
                <a:ahLst/>
                <a:cxnLst/>
                <a:rect l="l" t="t" r="r" b="b"/>
                <a:pathLst>
                  <a:path w="785494" h="467168" extrusionOk="0">
                    <a:moveTo>
                      <a:pt x="655285" y="466896"/>
                    </a:moveTo>
                    <a:lnTo>
                      <a:pt x="486887" y="466896"/>
                    </a:lnTo>
                    <a:lnTo>
                      <a:pt x="160304" y="466028"/>
                    </a:lnTo>
                    <a:cubicBezTo>
                      <a:pt x="159978" y="466028"/>
                      <a:pt x="159543" y="466028"/>
                      <a:pt x="159217" y="466028"/>
                    </a:cubicBezTo>
                    <a:cubicBezTo>
                      <a:pt x="115977" y="462334"/>
                      <a:pt x="75887" y="442778"/>
                      <a:pt x="46553" y="410945"/>
                    </a:cubicBezTo>
                    <a:cubicBezTo>
                      <a:pt x="17003" y="379004"/>
                      <a:pt x="815" y="337285"/>
                      <a:pt x="815" y="293501"/>
                    </a:cubicBezTo>
                    <a:cubicBezTo>
                      <a:pt x="815" y="246567"/>
                      <a:pt x="19610" y="202566"/>
                      <a:pt x="53615" y="169647"/>
                    </a:cubicBezTo>
                    <a:cubicBezTo>
                      <a:pt x="86861" y="137597"/>
                      <a:pt x="129775" y="120540"/>
                      <a:pt x="177904" y="120323"/>
                    </a:cubicBezTo>
                    <a:lnTo>
                      <a:pt x="186704" y="120323"/>
                    </a:lnTo>
                    <a:lnTo>
                      <a:pt x="191267" y="112827"/>
                    </a:lnTo>
                    <a:cubicBezTo>
                      <a:pt x="234399" y="42751"/>
                      <a:pt x="309146" y="815"/>
                      <a:pt x="391172" y="815"/>
                    </a:cubicBezTo>
                    <a:cubicBezTo>
                      <a:pt x="408446" y="815"/>
                      <a:pt x="425938" y="2662"/>
                      <a:pt x="443103" y="6247"/>
                    </a:cubicBezTo>
                    <a:cubicBezTo>
                      <a:pt x="541643" y="27107"/>
                      <a:pt x="612262" y="100550"/>
                      <a:pt x="627146" y="198112"/>
                    </a:cubicBezTo>
                    <a:lnTo>
                      <a:pt x="629427" y="212888"/>
                    </a:lnTo>
                    <a:lnTo>
                      <a:pt x="644311" y="211475"/>
                    </a:lnTo>
                    <a:cubicBezTo>
                      <a:pt x="648223" y="211149"/>
                      <a:pt x="651808" y="210932"/>
                      <a:pt x="655285" y="210932"/>
                    </a:cubicBezTo>
                    <a:cubicBezTo>
                      <a:pt x="726990" y="210932"/>
                      <a:pt x="785223" y="268296"/>
                      <a:pt x="785223" y="338914"/>
                    </a:cubicBezTo>
                    <a:cubicBezTo>
                      <a:pt x="785223" y="409533"/>
                      <a:pt x="726990" y="466896"/>
                      <a:pt x="655285" y="466896"/>
                    </a:cubicBezTo>
                    <a:close/>
                    <a:moveTo>
                      <a:pt x="160956" y="438867"/>
                    </a:moveTo>
                    <a:lnTo>
                      <a:pt x="486887" y="439736"/>
                    </a:lnTo>
                    <a:lnTo>
                      <a:pt x="655285" y="439736"/>
                    </a:lnTo>
                    <a:cubicBezTo>
                      <a:pt x="711996" y="439736"/>
                      <a:pt x="758062" y="394540"/>
                      <a:pt x="758062" y="338914"/>
                    </a:cubicBezTo>
                    <a:cubicBezTo>
                      <a:pt x="758062" y="283289"/>
                      <a:pt x="711996" y="238093"/>
                      <a:pt x="655285" y="238093"/>
                    </a:cubicBezTo>
                    <a:cubicBezTo>
                      <a:pt x="652677" y="238093"/>
                      <a:pt x="649961" y="238201"/>
                      <a:pt x="646919" y="238528"/>
                    </a:cubicBezTo>
                    <a:lnTo>
                      <a:pt x="619215" y="241135"/>
                    </a:lnTo>
                    <a:cubicBezTo>
                      <a:pt x="612044" y="241787"/>
                      <a:pt x="605635" y="236789"/>
                      <a:pt x="604548" y="229727"/>
                    </a:cubicBezTo>
                    <a:lnTo>
                      <a:pt x="600311" y="202240"/>
                    </a:lnTo>
                    <a:cubicBezTo>
                      <a:pt x="587165" y="116195"/>
                      <a:pt x="524695" y="51334"/>
                      <a:pt x="437454" y="32865"/>
                    </a:cubicBezTo>
                    <a:cubicBezTo>
                      <a:pt x="422135" y="29605"/>
                      <a:pt x="406491" y="27976"/>
                      <a:pt x="391172" y="27976"/>
                    </a:cubicBezTo>
                    <a:cubicBezTo>
                      <a:pt x="318598" y="27976"/>
                      <a:pt x="252543" y="65023"/>
                      <a:pt x="214300" y="127059"/>
                    </a:cubicBezTo>
                    <a:lnTo>
                      <a:pt x="205716" y="140965"/>
                    </a:lnTo>
                    <a:cubicBezTo>
                      <a:pt x="203218" y="144985"/>
                      <a:pt x="198872" y="147375"/>
                      <a:pt x="194201" y="147375"/>
                    </a:cubicBezTo>
                    <a:lnTo>
                      <a:pt x="177904" y="147484"/>
                    </a:lnTo>
                    <a:cubicBezTo>
                      <a:pt x="136945" y="147701"/>
                      <a:pt x="100441" y="162042"/>
                      <a:pt x="72411" y="189203"/>
                    </a:cubicBezTo>
                    <a:cubicBezTo>
                      <a:pt x="43729" y="216907"/>
                      <a:pt x="27868" y="253955"/>
                      <a:pt x="27868" y="293501"/>
                    </a:cubicBezTo>
                    <a:cubicBezTo>
                      <a:pt x="27976" y="369769"/>
                      <a:pt x="85122" y="432130"/>
                      <a:pt x="160956" y="438867"/>
                    </a:cubicBezTo>
                    <a:close/>
                  </a:path>
                </a:pathLst>
              </a:custGeom>
              <a:solidFill>
                <a:srgbClr val="FFFFFF"/>
              </a:solid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981;p171">
                <a:extLst>
                  <a:ext uri="{FF2B5EF4-FFF2-40B4-BE49-F238E27FC236}">
                    <a16:creationId xmlns:a16="http://schemas.microsoft.com/office/drawing/2014/main" id="{742C2D62-35D5-5D4D-D68B-A34230AE62CE}"/>
                  </a:ext>
                </a:extLst>
              </p:cNvPr>
              <p:cNvSpPr/>
              <p:nvPr/>
            </p:nvSpPr>
            <p:spPr>
              <a:xfrm>
                <a:off x="1819275" y="2019300"/>
                <a:ext cx="2543100" cy="2428800"/>
              </a:xfrm>
              <a:prstGeom prst="ellipse">
                <a:avLst/>
              </a:prstGeom>
              <a:solidFill>
                <a:srgbClr val="FFFFFF"/>
              </a:solidFill>
              <a:ln>
                <a:noFill/>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982;p171">
                <a:extLst>
                  <a:ext uri="{FF2B5EF4-FFF2-40B4-BE49-F238E27FC236}">
                    <a16:creationId xmlns:a16="http://schemas.microsoft.com/office/drawing/2014/main" id="{28E45288-907F-0200-C34E-E731C183E428}"/>
                  </a:ext>
                </a:extLst>
              </p:cNvPr>
              <p:cNvSpPr/>
              <p:nvPr/>
            </p:nvSpPr>
            <p:spPr>
              <a:xfrm>
                <a:off x="962025" y="2562225"/>
                <a:ext cx="2381400" cy="1952700"/>
              </a:xfrm>
              <a:prstGeom prst="ellipse">
                <a:avLst/>
              </a:prstGeom>
              <a:solidFill>
                <a:srgbClr val="FFFFFF"/>
              </a:solidFill>
              <a:ln>
                <a:noFill/>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983;p171">
                <a:extLst>
                  <a:ext uri="{FF2B5EF4-FFF2-40B4-BE49-F238E27FC236}">
                    <a16:creationId xmlns:a16="http://schemas.microsoft.com/office/drawing/2014/main" id="{D654FA5F-91BC-6BBB-4EC6-BDD57C0A6D6C}"/>
                  </a:ext>
                </a:extLst>
              </p:cNvPr>
              <p:cNvSpPr/>
              <p:nvPr/>
            </p:nvSpPr>
            <p:spPr>
              <a:xfrm>
                <a:off x="3924300" y="3171825"/>
                <a:ext cx="1353300" cy="1343100"/>
              </a:xfrm>
              <a:prstGeom prst="ellipse">
                <a:avLst/>
              </a:prstGeom>
              <a:solidFill>
                <a:srgbClr val="FFFFFF"/>
              </a:solidFill>
              <a:ln>
                <a:noFill/>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984;p171">
                <a:extLst>
                  <a:ext uri="{FF2B5EF4-FFF2-40B4-BE49-F238E27FC236}">
                    <a16:creationId xmlns:a16="http://schemas.microsoft.com/office/drawing/2014/main" id="{9ECA5D87-27E6-022A-EC2E-6B6B63E65D24}"/>
                  </a:ext>
                </a:extLst>
              </p:cNvPr>
              <p:cNvSpPr/>
              <p:nvPr/>
            </p:nvSpPr>
            <p:spPr>
              <a:xfrm>
                <a:off x="2371725" y="3248019"/>
                <a:ext cx="2543100" cy="1166700"/>
              </a:xfrm>
              <a:prstGeom prst="ellipse">
                <a:avLst/>
              </a:prstGeom>
              <a:solidFill>
                <a:srgbClr val="FFFFFF"/>
              </a:solidFill>
              <a:ln>
                <a:noFill/>
              </a:ln>
            </p:spPr>
            <p:txBody>
              <a:bodyPr spcFirstLastPara="1" wrap="square" lIns="91433" tIns="91433" rIns="91433" bIns="914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10" name="Google Shape;1985;p171">
              <a:extLst>
                <a:ext uri="{FF2B5EF4-FFF2-40B4-BE49-F238E27FC236}">
                  <a16:creationId xmlns:a16="http://schemas.microsoft.com/office/drawing/2014/main" id="{41C5D3B4-D225-CAD2-3BCF-6789B773F4DF}"/>
                </a:ext>
              </a:extLst>
            </p:cNvPr>
            <p:cNvPicPr preferRelativeResize="0"/>
            <p:nvPr/>
          </p:nvPicPr>
          <p:blipFill>
            <a:blip r:embed="rId8" cstate="hqprint">
              <a:alphaModFix/>
              <a:extLst>
                <a:ext uri="{28A0092B-C50C-407E-A947-70E740481C1C}">
                  <a14:useLocalDpi xmlns:a14="http://schemas.microsoft.com/office/drawing/2010/main"/>
                </a:ext>
              </a:extLst>
            </a:blip>
            <a:stretch>
              <a:fillRect/>
            </a:stretch>
          </p:blipFill>
          <p:spPr>
            <a:xfrm>
              <a:off x="1720145" y="3055784"/>
              <a:ext cx="2543089" cy="1296322"/>
            </a:xfrm>
            <a:prstGeom prst="rect">
              <a:avLst/>
            </a:prstGeom>
            <a:noFill/>
            <a:ln>
              <a:noFill/>
            </a:ln>
          </p:spPr>
        </p:pic>
      </p:grpSp>
      <p:pic>
        <p:nvPicPr>
          <p:cNvPr id="116" name="Google Shape;1986;p171">
            <a:extLst>
              <a:ext uri="{FF2B5EF4-FFF2-40B4-BE49-F238E27FC236}">
                <a16:creationId xmlns:a16="http://schemas.microsoft.com/office/drawing/2014/main" id="{B5B927D5-8A51-FB94-FA94-D3A446E832D1}"/>
              </a:ext>
            </a:extLst>
          </p:cNvPr>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1301575" y="1836887"/>
            <a:ext cx="1116901" cy="971815"/>
          </a:xfrm>
          <a:prstGeom prst="rect">
            <a:avLst/>
          </a:prstGeom>
          <a:noFill/>
          <a:ln>
            <a:noFill/>
          </a:ln>
        </p:spPr>
      </p:pic>
      <p:pic>
        <p:nvPicPr>
          <p:cNvPr id="117" name="Google Shape;1987;p171">
            <a:extLst>
              <a:ext uri="{FF2B5EF4-FFF2-40B4-BE49-F238E27FC236}">
                <a16:creationId xmlns:a16="http://schemas.microsoft.com/office/drawing/2014/main" id="{7FCBDD85-8E23-71DD-AA9B-7A0A56F303F1}"/>
              </a:ext>
            </a:extLst>
          </p:cNvPr>
          <p:cNvPicPr preferRelativeResize="0"/>
          <p:nvPr/>
        </p:nvPicPr>
        <p:blipFill>
          <a:blip r:embed="rId10">
            <a:alphaModFix/>
          </a:blip>
          <a:stretch>
            <a:fillRect/>
          </a:stretch>
        </p:blipFill>
        <p:spPr>
          <a:xfrm>
            <a:off x="9000450" y="1866000"/>
            <a:ext cx="2802901" cy="986575"/>
          </a:xfrm>
          <a:prstGeom prst="rect">
            <a:avLst/>
          </a:prstGeom>
          <a:noFill/>
          <a:ln>
            <a:noFill/>
          </a:ln>
        </p:spPr>
      </p:pic>
      <p:pic>
        <p:nvPicPr>
          <p:cNvPr id="118" name="Google Shape;1988;p171">
            <a:extLst>
              <a:ext uri="{FF2B5EF4-FFF2-40B4-BE49-F238E27FC236}">
                <a16:creationId xmlns:a16="http://schemas.microsoft.com/office/drawing/2014/main" id="{13E0B5C8-F32F-7573-BF04-2AF761C6A6AE}"/>
              </a:ext>
            </a:extLst>
          </p:cNvPr>
          <p:cNvPicPr preferRelativeResize="0"/>
          <p:nvPr/>
        </p:nvPicPr>
        <p:blipFill>
          <a:blip r:embed="rId11" cstate="hqprint">
            <a:alphaModFix/>
            <a:extLst>
              <a:ext uri="{28A0092B-C50C-407E-A947-70E740481C1C}">
                <a14:useLocalDpi xmlns:a14="http://schemas.microsoft.com/office/drawing/2010/main"/>
              </a:ext>
            </a:extLst>
          </a:blip>
          <a:stretch>
            <a:fillRect/>
          </a:stretch>
        </p:blipFill>
        <p:spPr>
          <a:xfrm>
            <a:off x="1336813" y="1194039"/>
            <a:ext cx="716889" cy="365759"/>
          </a:xfrm>
          <a:prstGeom prst="rect">
            <a:avLst/>
          </a:prstGeom>
          <a:noFill/>
          <a:ln>
            <a:noFill/>
          </a:ln>
        </p:spPr>
      </p:pic>
      <p:pic>
        <p:nvPicPr>
          <p:cNvPr id="119" name="Google Shape;1989;p171">
            <a:extLst>
              <a:ext uri="{FF2B5EF4-FFF2-40B4-BE49-F238E27FC236}">
                <a16:creationId xmlns:a16="http://schemas.microsoft.com/office/drawing/2014/main" id="{66FF28F7-9408-0517-5039-98B9887D788B}"/>
              </a:ext>
            </a:extLst>
          </p:cNvPr>
          <p:cNvPicPr preferRelativeResize="0"/>
          <p:nvPr/>
        </p:nvPicPr>
        <p:blipFill>
          <a:blip r:embed="rId12" cstate="hqprint">
            <a:alphaModFix/>
            <a:extLst>
              <a:ext uri="{28A0092B-C50C-407E-A947-70E740481C1C}">
                <a14:useLocalDpi xmlns:a14="http://schemas.microsoft.com/office/drawing/2010/main"/>
              </a:ext>
            </a:extLst>
          </a:blip>
          <a:stretch>
            <a:fillRect/>
          </a:stretch>
        </p:blipFill>
        <p:spPr>
          <a:xfrm>
            <a:off x="2396787" y="1194050"/>
            <a:ext cx="607164" cy="365761"/>
          </a:xfrm>
          <a:prstGeom prst="rect">
            <a:avLst/>
          </a:prstGeom>
          <a:noFill/>
          <a:ln>
            <a:noFill/>
          </a:ln>
        </p:spPr>
      </p:pic>
      <p:pic>
        <p:nvPicPr>
          <p:cNvPr id="120" name="Google Shape;1990;p171">
            <a:extLst>
              <a:ext uri="{FF2B5EF4-FFF2-40B4-BE49-F238E27FC236}">
                <a16:creationId xmlns:a16="http://schemas.microsoft.com/office/drawing/2014/main" id="{C1E98D05-4A1F-D7A2-CF92-2686876D7D18}"/>
              </a:ext>
            </a:extLst>
          </p:cNvPr>
          <p:cNvPicPr preferRelativeResize="0"/>
          <p:nvPr/>
        </p:nvPicPr>
        <p:blipFill rotWithShape="1">
          <a:blip r:embed="rId13" cstate="hqprint">
            <a:alphaModFix/>
            <a:extLst>
              <a:ext uri="{28A0092B-C50C-407E-A947-70E740481C1C}">
                <a14:useLocalDpi xmlns:a14="http://schemas.microsoft.com/office/drawing/2010/main"/>
              </a:ext>
            </a:extLst>
          </a:blip>
          <a:srcRect/>
          <a:stretch/>
        </p:blipFill>
        <p:spPr>
          <a:xfrm>
            <a:off x="3347025" y="1194039"/>
            <a:ext cx="2253080" cy="365761"/>
          </a:xfrm>
          <a:prstGeom prst="rect">
            <a:avLst/>
          </a:prstGeom>
          <a:noFill/>
          <a:ln>
            <a:noFill/>
          </a:ln>
        </p:spPr>
      </p:pic>
      <p:pic>
        <p:nvPicPr>
          <p:cNvPr id="121" name="Google Shape;1991;p171">
            <a:extLst>
              <a:ext uri="{FF2B5EF4-FFF2-40B4-BE49-F238E27FC236}">
                <a16:creationId xmlns:a16="http://schemas.microsoft.com/office/drawing/2014/main" id="{DF028728-EFB4-6190-D47E-6E65BA407CC6}"/>
              </a:ext>
            </a:extLst>
          </p:cNvPr>
          <p:cNvPicPr preferRelativeResize="0"/>
          <p:nvPr/>
        </p:nvPicPr>
        <p:blipFill rotWithShape="1">
          <a:blip r:embed="rId14" cstate="hqprint">
            <a:alphaModFix/>
            <a:extLst>
              <a:ext uri="{28A0092B-C50C-407E-A947-70E740481C1C}">
                <a14:useLocalDpi xmlns:a14="http://schemas.microsoft.com/office/drawing/2010/main"/>
              </a:ext>
            </a:extLst>
          </a:blip>
          <a:srcRect/>
          <a:stretch/>
        </p:blipFill>
        <p:spPr>
          <a:xfrm>
            <a:off x="5943175" y="1194052"/>
            <a:ext cx="2326228" cy="365760"/>
          </a:xfrm>
          <a:prstGeom prst="rect">
            <a:avLst/>
          </a:prstGeom>
          <a:noFill/>
          <a:ln>
            <a:noFill/>
          </a:ln>
        </p:spPr>
      </p:pic>
      <p:pic>
        <p:nvPicPr>
          <p:cNvPr id="122" name="Google Shape;1992;p171">
            <a:extLst>
              <a:ext uri="{FF2B5EF4-FFF2-40B4-BE49-F238E27FC236}">
                <a16:creationId xmlns:a16="http://schemas.microsoft.com/office/drawing/2014/main" id="{F635BB76-253E-5514-6F94-0306AB27955B}"/>
              </a:ext>
            </a:extLst>
          </p:cNvPr>
          <p:cNvPicPr preferRelativeResize="0"/>
          <p:nvPr/>
        </p:nvPicPr>
        <p:blipFill rotWithShape="1">
          <a:blip r:embed="rId15" cstate="hqprint">
            <a:alphaModFix/>
            <a:extLst>
              <a:ext uri="{28A0092B-C50C-407E-A947-70E740481C1C}">
                <a14:useLocalDpi xmlns:a14="http://schemas.microsoft.com/office/drawing/2010/main"/>
              </a:ext>
            </a:extLst>
          </a:blip>
          <a:srcRect/>
          <a:stretch/>
        </p:blipFill>
        <p:spPr>
          <a:xfrm>
            <a:off x="8612463" y="1194038"/>
            <a:ext cx="1404520" cy="365760"/>
          </a:xfrm>
          <a:prstGeom prst="rect">
            <a:avLst/>
          </a:prstGeom>
          <a:noFill/>
          <a:ln>
            <a:noFill/>
          </a:ln>
        </p:spPr>
      </p:pic>
    </p:spTree>
    <p:extLst>
      <p:ext uri="{BB962C8B-B14F-4D97-AF65-F5344CB8AC3E}">
        <p14:creationId xmlns:p14="http://schemas.microsoft.com/office/powerpoint/2010/main" val="3879200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5BDA-13ED-8A4F-A464-7D7BA3513430}"/>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Splunk Runs SAP Globally</a:t>
            </a:r>
            <a:br>
              <a:rPr lang="en-US" sz="2400" dirty="0">
                <a:solidFill>
                  <a:srgbClr val="FF4E00"/>
                </a:solidFill>
                <a:latin typeface="Arial" panose="020B0604020202020204" pitchFamily="34" charset="0"/>
                <a:cs typeface="Arial" panose="020B0604020202020204" pitchFamily="34" charset="0"/>
              </a:rPr>
            </a:br>
            <a:endParaRPr lang="en-US" sz="2400" dirty="0">
              <a:solidFill>
                <a:srgbClr val="FF4E00"/>
              </a:solidFill>
              <a:latin typeface="Arial" panose="020B0604020202020204" pitchFamily="34" charset="0"/>
              <a:cs typeface="Arial" panose="020B0604020202020204" pitchFamily="34" charset="0"/>
            </a:endParaRPr>
          </a:p>
        </p:txBody>
      </p:sp>
      <p:pic>
        <p:nvPicPr>
          <p:cNvPr id="3" name="Google Shape;1644;p11">
            <a:extLst>
              <a:ext uri="{FF2B5EF4-FFF2-40B4-BE49-F238E27FC236}">
                <a16:creationId xmlns:a16="http://schemas.microsoft.com/office/drawing/2014/main" id="{2AC4ED15-F74E-171F-1FA6-0D6F2EB8F284}"/>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987675" y="1974393"/>
            <a:ext cx="435736" cy="435736"/>
          </a:xfrm>
          <a:prstGeom prst="rect">
            <a:avLst/>
          </a:prstGeom>
          <a:noFill/>
          <a:ln>
            <a:noFill/>
          </a:ln>
        </p:spPr>
      </p:pic>
      <p:pic>
        <p:nvPicPr>
          <p:cNvPr id="4" name="Google Shape;1645;p11">
            <a:extLst>
              <a:ext uri="{FF2B5EF4-FFF2-40B4-BE49-F238E27FC236}">
                <a16:creationId xmlns:a16="http://schemas.microsoft.com/office/drawing/2014/main" id="{B04BB2C2-678A-0702-5015-691729E7D13D}"/>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975210" y="4467096"/>
            <a:ext cx="460663" cy="460663"/>
          </a:xfrm>
          <a:prstGeom prst="rect">
            <a:avLst/>
          </a:prstGeom>
          <a:noFill/>
          <a:ln>
            <a:noFill/>
          </a:ln>
        </p:spPr>
      </p:pic>
      <p:pic>
        <p:nvPicPr>
          <p:cNvPr id="5" name="Google Shape;1646;p11">
            <a:extLst>
              <a:ext uri="{FF2B5EF4-FFF2-40B4-BE49-F238E27FC236}">
                <a16:creationId xmlns:a16="http://schemas.microsoft.com/office/drawing/2014/main" id="{3AF16245-BB4F-8F27-BA44-D52DF41E37EE}"/>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9493951" y="1934263"/>
            <a:ext cx="433517" cy="433517"/>
          </a:xfrm>
          <a:prstGeom prst="rect">
            <a:avLst/>
          </a:prstGeom>
          <a:noFill/>
          <a:ln>
            <a:noFill/>
          </a:ln>
        </p:spPr>
      </p:pic>
      <p:pic>
        <p:nvPicPr>
          <p:cNvPr id="6" name="Google Shape;1647;p11">
            <a:extLst>
              <a:ext uri="{FF2B5EF4-FFF2-40B4-BE49-F238E27FC236}">
                <a16:creationId xmlns:a16="http://schemas.microsoft.com/office/drawing/2014/main" id="{50589A82-DD7B-573E-BE89-0A8788CA3402}"/>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9986203" y="3196962"/>
            <a:ext cx="474042" cy="474042"/>
          </a:xfrm>
          <a:prstGeom prst="rect">
            <a:avLst/>
          </a:prstGeom>
          <a:noFill/>
          <a:ln>
            <a:noFill/>
          </a:ln>
        </p:spPr>
      </p:pic>
      <p:pic>
        <p:nvPicPr>
          <p:cNvPr id="7" name="Google Shape;1648;p11">
            <a:extLst>
              <a:ext uri="{FF2B5EF4-FFF2-40B4-BE49-F238E27FC236}">
                <a16:creationId xmlns:a16="http://schemas.microsoft.com/office/drawing/2014/main" id="{1B6567AE-0895-D571-691C-1ACE0E5A7042}"/>
              </a:ext>
            </a:extLst>
          </p:cNvPr>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8226154" y="1442877"/>
            <a:ext cx="461092" cy="461092"/>
          </a:xfrm>
          <a:prstGeom prst="rect">
            <a:avLst/>
          </a:prstGeom>
          <a:noFill/>
          <a:ln>
            <a:noFill/>
          </a:ln>
        </p:spPr>
      </p:pic>
      <p:pic>
        <p:nvPicPr>
          <p:cNvPr id="8" name="Google Shape;1649;p11">
            <a:extLst>
              <a:ext uri="{FF2B5EF4-FFF2-40B4-BE49-F238E27FC236}">
                <a16:creationId xmlns:a16="http://schemas.microsoft.com/office/drawing/2014/main" id="{AA4A812F-FBBD-FEF8-71F0-061677410361}"/>
              </a:ext>
            </a:extLst>
          </p:cNvPr>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6466279" y="3225843"/>
            <a:ext cx="438001" cy="438001"/>
          </a:xfrm>
          <a:prstGeom prst="rect">
            <a:avLst/>
          </a:prstGeom>
          <a:noFill/>
          <a:ln>
            <a:noFill/>
          </a:ln>
        </p:spPr>
      </p:pic>
      <p:pic>
        <p:nvPicPr>
          <p:cNvPr id="9" name="Google Shape;1650;p11">
            <a:extLst>
              <a:ext uri="{FF2B5EF4-FFF2-40B4-BE49-F238E27FC236}">
                <a16:creationId xmlns:a16="http://schemas.microsoft.com/office/drawing/2014/main" id="{4E846A17-A2A4-AF17-9FA5-2AA46195C88E}"/>
              </a:ext>
            </a:extLst>
          </p:cNvPr>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8225668" y="4985233"/>
            <a:ext cx="462065" cy="462065"/>
          </a:xfrm>
          <a:prstGeom prst="rect">
            <a:avLst/>
          </a:prstGeom>
          <a:noFill/>
          <a:ln>
            <a:noFill/>
          </a:ln>
        </p:spPr>
      </p:pic>
      <p:sp>
        <p:nvSpPr>
          <p:cNvPr id="10" name="Google Shape;1651;p11">
            <a:extLst>
              <a:ext uri="{FF2B5EF4-FFF2-40B4-BE49-F238E27FC236}">
                <a16:creationId xmlns:a16="http://schemas.microsoft.com/office/drawing/2014/main" id="{FA671228-444A-4C29-0F2D-02B0DEF2E456}"/>
              </a:ext>
            </a:extLst>
          </p:cNvPr>
          <p:cNvSpPr txBox="1"/>
          <p:nvPr/>
        </p:nvSpPr>
        <p:spPr>
          <a:xfrm>
            <a:off x="10621616" y="3106304"/>
            <a:ext cx="1884300" cy="6771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Asset Management</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Google Shape;1652;p11">
            <a:extLst>
              <a:ext uri="{FF2B5EF4-FFF2-40B4-BE49-F238E27FC236}">
                <a16:creationId xmlns:a16="http://schemas.microsoft.com/office/drawing/2014/main" id="{235597C6-BE0D-9709-D52E-406357202267}"/>
              </a:ext>
            </a:extLst>
          </p:cNvPr>
          <p:cNvSpPr txBox="1"/>
          <p:nvPr/>
        </p:nvSpPr>
        <p:spPr>
          <a:xfrm>
            <a:off x="6423085" y="5475561"/>
            <a:ext cx="1884300" cy="430800"/>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Supply Chain</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 name="Google Shape;1653;p11">
            <a:extLst>
              <a:ext uri="{FF2B5EF4-FFF2-40B4-BE49-F238E27FC236}">
                <a16:creationId xmlns:a16="http://schemas.microsoft.com/office/drawing/2014/main" id="{05D5904A-41E8-077B-F828-5DB166490F76}"/>
              </a:ext>
            </a:extLst>
          </p:cNvPr>
          <p:cNvSpPr txBox="1"/>
          <p:nvPr/>
        </p:nvSpPr>
        <p:spPr>
          <a:xfrm>
            <a:off x="10090716" y="1976832"/>
            <a:ext cx="1884300" cy="430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Manufacturing</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 name="Google Shape;1654;p11">
            <a:extLst>
              <a:ext uri="{FF2B5EF4-FFF2-40B4-BE49-F238E27FC236}">
                <a16:creationId xmlns:a16="http://schemas.microsoft.com/office/drawing/2014/main" id="{0882315C-0125-625D-14D8-9F98EAA0A737}"/>
              </a:ext>
            </a:extLst>
          </p:cNvPr>
          <p:cNvSpPr txBox="1"/>
          <p:nvPr/>
        </p:nvSpPr>
        <p:spPr>
          <a:xfrm>
            <a:off x="8780724" y="932463"/>
            <a:ext cx="1884300" cy="6771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Sourcing and Procurement</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 name="Google Shape;1655;p11">
            <a:extLst>
              <a:ext uri="{FF2B5EF4-FFF2-40B4-BE49-F238E27FC236}">
                <a16:creationId xmlns:a16="http://schemas.microsoft.com/office/drawing/2014/main" id="{F80BDD80-D7C4-98C6-BBCB-23B8B4E33843}"/>
              </a:ext>
            </a:extLst>
          </p:cNvPr>
          <p:cNvSpPr txBox="1"/>
          <p:nvPr/>
        </p:nvSpPr>
        <p:spPr>
          <a:xfrm>
            <a:off x="4926640" y="1976832"/>
            <a:ext cx="1884300" cy="430800"/>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Finance</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 name="Google Shape;1656;p11">
            <a:extLst>
              <a:ext uri="{FF2B5EF4-FFF2-40B4-BE49-F238E27FC236}">
                <a16:creationId xmlns:a16="http://schemas.microsoft.com/office/drawing/2014/main" id="{8026DB47-1B54-ABEF-1D98-1A819A1081DE}"/>
              </a:ext>
            </a:extLst>
          </p:cNvPr>
          <p:cNvSpPr txBox="1"/>
          <p:nvPr/>
        </p:nvSpPr>
        <p:spPr>
          <a:xfrm>
            <a:off x="4339913" y="3074406"/>
            <a:ext cx="1955700" cy="677100"/>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R&amp;D and Engineering</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 name="Google Shape;1657;p11">
            <a:extLst>
              <a:ext uri="{FF2B5EF4-FFF2-40B4-BE49-F238E27FC236}">
                <a16:creationId xmlns:a16="http://schemas.microsoft.com/office/drawing/2014/main" id="{0FC34DF3-3EEA-9B54-538B-A04D96A41005}"/>
              </a:ext>
            </a:extLst>
          </p:cNvPr>
          <p:cNvSpPr txBox="1"/>
          <p:nvPr/>
        </p:nvSpPr>
        <p:spPr>
          <a:xfrm>
            <a:off x="4927748" y="4482000"/>
            <a:ext cx="1884300" cy="430800"/>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Human Resources</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7" name="Google Shape;1658;p11">
            <a:extLst>
              <a:ext uri="{FF2B5EF4-FFF2-40B4-BE49-F238E27FC236}">
                <a16:creationId xmlns:a16="http://schemas.microsoft.com/office/drawing/2014/main" id="{1B01108A-CF5B-B1B0-B45D-FE3D3323CEC5}"/>
              </a:ext>
            </a:extLst>
          </p:cNvPr>
          <p:cNvPicPr preferRelativeResize="0"/>
          <p:nvPr/>
        </p:nvPicPr>
        <p:blipFill rotWithShape="1">
          <a:blip r:embed="rId10" cstate="hqprint">
            <a:alphaModFix/>
            <a:extLst>
              <a:ext uri="{28A0092B-C50C-407E-A947-70E740481C1C}">
                <a14:useLocalDpi xmlns:a14="http://schemas.microsoft.com/office/drawing/2010/main"/>
              </a:ext>
            </a:extLst>
          </a:blip>
          <a:srcRect/>
          <a:stretch/>
        </p:blipFill>
        <p:spPr>
          <a:xfrm>
            <a:off x="9473321" y="4460039"/>
            <a:ext cx="474779" cy="474779"/>
          </a:xfrm>
          <a:prstGeom prst="rect">
            <a:avLst/>
          </a:prstGeom>
          <a:noFill/>
          <a:ln>
            <a:noFill/>
          </a:ln>
        </p:spPr>
      </p:pic>
      <p:sp>
        <p:nvSpPr>
          <p:cNvPr id="18" name="Google Shape;1659;p11">
            <a:extLst>
              <a:ext uri="{FF2B5EF4-FFF2-40B4-BE49-F238E27FC236}">
                <a16:creationId xmlns:a16="http://schemas.microsoft.com/office/drawing/2014/main" id="{B8A6BEAB-FE1A-F25E-C934-8944463D4759}"/>
              </a:ext>
            </a:extLst>
          </p:cNvPr>
          <p:cNvSpPr txBox="1"/>
          <p:nvPr/>
        </p:nvSpPr>
        <p:spPr>
          <a:xfrm>
            <a:off x="10104204" y="4481999"/>
            <a:ext cx="1884300" cy="430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Sales</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 name="Google Shape;1660;p11">
            <a:extLst>
              <a:ext uri="{FF2B5EF4-FFF2-40B4-BE49-F238E27FC236}">
                <a16:creationId xmlns:a16="http://schemas.microsoft.com/office/drawing/2014/main" id="{39E75984-8A53-3CD6-ADD7-526A886A7397}"/>
              </a:ext>
            </a:extLst>
          </p:cNvPr>
          <p:cNvSpPr/>
          <p:nvPr/>
        </p:nvSpPr>
        <p:spPr>
          <a:xfrm>
            <a:off x="7553550" y="2541694"/>
            <a:ext cx="1806300" cy="1806300"/>
          </a:xfrm>
          <a:prstGeom prst="donut">
            <a:avLst>
              <a:gd name="adj" fmla="val 4877"/>
            </a:avLst>
          </a:prstGeom>
          <a:gradFill>
            <a:gsLst>
              <a:gs pos="0">
                <a:schemeClr val="accent6"/>
              </a:gs>
              <a:gs pos="10000">
                <a:schemeClr val="accent6"/>
              </a:gs>
              <a:gs pos="40000">
                <a:schemeClr val="accent2"/>
              </a:gs>
              <a:gs pos="80000">
                <a:schemeClr val="accent1"/>
              </a:gs>
              <a:gs pos="100000">
                <a:schemeClr val="accent1"/>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1800"/>
              <a:buFont typeface="Arial"/>
              <a:buNone/>
              <a:tabLst/>
              <a:defRPr/>
            </a:pPr>
            <a:endParaRPr kumimoji="0" sz="1800" b="0" i="0" u="sng" strike="noStrike" kern="0" cap="none" spc="0" normalizeH="0" baseline="0" noProof="0">
              <a:ln>
                <a:noFill/>
              </a:ln>
              <a:solidFill>
                <a:srgbClr val="EC008C"/>
              </a:solidFill>
              <a:effectLst/>
              <a:uLnTx/>
              <a:uFillTx/>
              <a:latin typeface="Arial"/>
              <a:ea typeface="Arial"/>
              <a:cs typeface="Arial"/>
              <a:sym typeface="Arial"/>
              <a:hlinkClick r:id="rId11"/>
            </a:endParaRPr>
          </a:p>
        </p:txBody>
      </p:sp>
      <p:sp>
        <p:nvSpPr>
          <p:cNvPr id="20" name="Google Shape;1661;p11">
            <a:extLst>
              <a:ext uri="{FF2B5EF4-FFF2-40B4-BE49-F238E27FC236}">
                <a16:creationId xmlns:a16="http://schemas.microsoft.com/office/drawing/2014/main" id="{C3C152A0-1A00-188B-3F6C-EB2B22487723}"/>
              </a:ext>
            </a:extLst>
          </p:cNvPr>
          <p:cNvSpPr/>
          <p:nvPr/>
        </p:nvSpPr>
        <p:spPr>
          <a:xfrm>
            <a:off x="8063206" y="1279929"/>
            <a:ext cx="786900" cy="786900"/>
          </a:xfrm>
          <a:prstGeom prst="donut">
            <a:avLst>
              <a:gd name="adj" fmla="val 4877"/>
            </a:avLst>
          </a:prstGeom>
          <a:gradFill>
            <a:gsLst>
              <a:gs pos="0">
                <a:schemeClr val="accent6"/>
              </a:gs>
              <a:gs pos="10000">
                <a:schemeClr val="accent6"/>
              </a:gs>
              <a:gs pos="40000">
                <a:schemeClr val="accent2"/>
              </a:gs>
              <a:gs pos="80000">
                <a:schemeClr val="accent1"/>
              </a:gs>
              <a:gs pos="100000">
                <a:schemeClr val="accent1"/>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1800"/>
              <a:buFont typeface="Arial"/>
              <a:buNone/>
              <a:tabLst/>
              <a:defRPr/>
            </a:pPr>
            <a:endParaRPr kumimoji="0" sz="1800" b="0" i="0" u="sng" strike="noStrike" kern="0" cap="none" spc="0" normalizeH="0" baseline="0" noProof="0">
              <a:ln>
                <a:noFill/>
              </a:ln>
              <a:solidFill>
                <a:srgbClr val="EC008C"/>
              </a:solidFill>
              <a:effectLst/>
              <a:uLnTx/>
              <a:uFillTx/>
              <a:latin typeface="Arial"/>
              <a:ea typeface="Arial"/>
              <a:cs typeface="Arial"/>
              <a:sym typeface="Arial"/>
              <a:hlinkClick r:id="rId11"/>
            </a:endParaRPr>
          </a:p>
        </p:txBody>
      </p:sp>
      <p:sp>
        <p:nvSpPr>
          <p:cNvPr id="21" name="Google Shape;1662;p11">
            <a:extLst>
              <a:ext uri="{FF2B5EF4-FFF2-40B4-BE49-F238E27FC236}">
                <a16:creationId xmlns:a16="http://schemas.microsoft.com/office/drawing/2014/main" id="{BABDBDA3-A04E-0701-1090-C991CDCEC3DD}"/>
              </a:ext>
            </a:extLst>
          </p:cNvPr>
          <p:cNvSpPr/>
          <p:nvPr/>
        </p:nvSpPr>
        <p:spPr>
          <a:xfrm>
            <a:off x="8063206" y="4822771"/>
            <a:ext cx="786900" cy="786900"/>
          </a:xfrm>
          <a:prstGeom prst="donut">
            <a:avLst>
              <a:gd name="adj" fmla="val 4877"/>
            </a:avLst>
          </a:prstGeom>
          <a:gradFill>
            <a:gsLst>
              <a:gs pos="0">
                <a:schemeClr val="accent6"/>
              </a:gs>
              <a:gs pos="10000">
                <a:schemeClr val="accent6"/>
              </a:gs>
              <a:gs pos="40000">
                <a:schemeClr val="accent2"/>
              </a:gs>
              <a:gs pos="80000">
                <a:schemeClr val="accent1"/>
              </a:gs>
              <a:gs pos="100000">
                <a:schemeClr val="accent1"/>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1800"/>
              <a:buFont typeface="Arial"/>
              <a:buNone/>
              <a:tabLst/>
              <a:defRPr/>
            </a:pPr>
            <a:endParaRPr kumimoji="0" sz="1800" b="0" i="0" u="sng" strike="noStrike" kern="0" cap="none" spc="0" normalizeH="0" baseline="0" noProof="0">
              <a:ln>
                <a:noFill/>
              </a:ln>
              <a:solidFill>
                <a:srgbClr val="EC008C"/>
              </a:solidFill>
              <a:effectLst/>
              <a:uLnTx/>
              <a:uFillTx/>
              <a:latin typeface="Arial"/>
              <a:ea typeface="Arial"/>
              <a:cs typeface="Arial"/>
              <a:sym typeface="Arial"/>
              <a:hlinkClick r:id="rId11"/>
            </a:endParaRPr>
          </a:p>
        </p:txBody>
      </p:sp>
      <p:sp>
        <p:nvSpPr>
          <p:cNvPr id="22" name="Google Shape;1663;p11">
            <a:extLst>
              <a:ext uri="{FF2B5EF4-FFF2-40B4-BE49-F238E27FC236}">
                <a16:creationId xmlns:a16="http://schemas.microsoft.com/office/drawing/2014/main" id="{BC5681F1-B936-D6E4-41ED-53E08D2CFCE0}"/>
              </a:ext>
            </a:extLst>
          </p:cNvPr>
          <p:cNvSpPr/>
          <p:nvPr/>
        </p:nvSpPr>
        <p:spPr>
          <a:xfrm rot="-5400000">
            <a:off x="6291785" y="3051438"/>
            <a:ext cx="786900" cy="786900"/>
          </a:xfrm>
          <a:prstGeom prst="donut">
            <a:avLst>
              <a:gd name="adj" fmla="val 4877"/>
            </a:avLst>
          </a:prstGeom>
          <a:gradFill>
            <a:gsLst>
              <a:gs pos="0">
                <a:schemeClr val="accent6"/>
              </a:gs>
              <a:gs pos="10000">
                <a:schemeClr val="accent6"/>
              </a:gs>
              <a:gs pos="40000">
                <a:schemeClr val="accent2"/>
              </a:gs>
              <a:gs pos="80000">
                <a:schemeClr val="accent1"/>
              </a:gs>
              <a:gs pos="100000">
                <a:schemeClr val="accent1"/>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1800"/>
              <a:buFont typeface="Arial"/>
              <a:buNone/>
              <a:tabLst/>
              <a:defRPr/>
            </a:pPr>
            <a:endParaRPr kumimoji="0" sz="1800" b="0" i="0" u="sng" strike="noStrike" kern="0" cap="none" spc="0" normalizeH="0" baseline="0" noProof="0">
              <a:ln>
                <a:noFill/>
              </a:ln>
              <a:solidFill>
                <a:srgbClr val="EC008C"/>
              </a:solidFill>
              <a:effectLst/>
              <a:uLnTx/>
              <a:uFillTx/>
              <a:latin typeface="Arial"/>
              <a:ea typeface="Arial"/>
              <a:cs typeface="Arial"/>
              <a:sym typeface="Arial"/>
              <a:hlinkClick r:id="rId11"/>
            </a:endParaRPr>
          </a:p>
        </p:txBody>
      </p:sp>
      <p:sp>
        <p:nvSpPr>
          <p:cNvPr id="23" name="Google Shape;1664;p11">
            <a:extLst>
              <a:ext uri="{FF2B5EF4-FFF2-40B4-BE49-F238E27FC236}">
                <a16:creationId xmlns:a16="http://schemas.microsoft.com/office/drawing/2014/main" id="{073937F6-462C-DB73-F9EA-2EE6B7503832}"/>
              </a:ext>
            </a:extLst>
          </p:cNvPr>
          <p:cNvSpPr/>
          <p:nvPr/>
        </p:nvSpPr>
        <p:spPr>
          <a:xfrm rot="-5400000">
            <a:off x="9834627" y="3051438"/>
            <a:ext cx="786900" cy="786900"/>
          </a:xfrm>
          <a:prstGeom prst="donut">
            <a:avLst>
              <a:gd name="adj" fmla="val 4877"/>
            </a:avLst>
          </a:prstGeom>
          <a:gradFill>
            <a:gsLst>
              <a:gs pos="0">
                <a:schemeClr val="accent6"/>
              </a:gs>
              <a:gs pos="10000">
                <a:schemeClr val="accent6"/>
              </a:gs>
              <a:gs pos="40000">
                <a:schemeClr val="accent2"/>
              </a:gs>
              <a:gs pos="80000">
                <a:schemeClr val="accent1"/>
              </a:gs>
              <a:gs pos="100000">
                <a:schemeClr val="accent1"/>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1800"/>
              <a:buFont typeface="Arial"/>
              <a:buNone/>
              <a:tabLst/>
              <a:defRPr/>
            </a:pPr>
            <a:endParaRPr kumimoji="0" sz="1800" b="0" i="0" u="sng" strike="noStrike" kern="0" cap="none" spc="0" normalizeH="0" baseline="0" noProof="0">
              <a:ln>
                <a:noFill/>
              </a:ln>
              <a:solidFill>
                <a:srgbClr val="EC008C"/>
              </a:solidFill>
              <a:effectLst/>
              <a:uLnTx/>
              <a:uFillTx/>
              <a:latin typeface="Arial"/>
              <a:ea typeface="Arial"/>
              <a:cs typeface="Arial"/>
              <a:sym typeface="Arial"/>
              <a:hlinkClick r:id="rId11"/>
            </a:endParaRPr>
          </a:p>
        </p:txBody>
      </p:sp>
      <p:sp>
        <p:nvSpPr>
          <p:cNvPr id="24" name="Google Shape;1665;p11">
            <a:extLst>
              <a:ext uri="{FF2B5EF4-FFF2-40B4-BE49-F238E27FC236}">
                <a16:creationId xmlns:a16="http://schemas.microsoft.com/office/drawing/2014/main" id="{ED539832-BF19-CB01-5F50-A8122057C86B}"/>
              </a:ext>
            </a:extLst>
          </p:cNvPr>
          <p:cNvSpPr/>
          <p:nvPr/>
        </p:nvSpPr>
        <p:spPr>
          <a:xfrm>
            <a:off x="9317216" y="1798766"/>
            <a:ext cx="786900" cy="786900"/>
          </a:xfrm>
          <a:prstGeom prst="donut">
            <a:avLst>
              <a:gd name="adj" fmla="val 4877"/>
            </a:avLst>
          </a:prstGeom>
          <a:gradFill>
            <a:gsLst>
              <a:gs pos="0">
                <a:schemeClr val="accent6"/>
              </a:gs>
              <a:gs pos="10000">
                <a:schemeClr val="accent6"/>
              </a:gs>
              <a:gs pos="40000">
                <a:schemeClr val="accent2"/>
              </a:gs>
              <a:gs pos="80000">
                <a:schemeClr val="accent1"/>
              </a:gs>
              <a:gs pos="100000">
                <a:schemeClr val="accent1"/>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1800"/>
              <a:buFont typeface="Arial"/>
              <a:buNone/>
              <a:tabLst/>
              <a:defRPr/>
            </a:pPr>
            <a:endParaRPr kumimoji="0" sz="1800" b="0" i="0" u="sng" strike="noStrike" kern="0" cap="none" spc="0" normalizeH="0" baseline="0" noProof="0">
              <a:ln>
                <a:noFill/>
              </a:ln>
              <a:solidFill>
                <a:srgbClr val="EC008C"/>
              </a:solidFill>
              <a:effectLst/>
              <a:uLnTx/>
              <a:uFillTx/>
              <a:latin typeface="Arial"/>
              <a:ea typeface="Arial"/>
              <a:cs typeface="Arial"/>
              <a:sym typeface="Arial"/>
              <a:hlinkClick r:id="rId11"/>
            </a:endParaRPr>
          </a:p>
        </p:txBody>
      </p:sp>
      <p:sp>
        <p:nvSpPr>
          <p:cNvPr id="25" name="Google Shape;1666;p11">
            <a:extLst>
              <a:ext uri="{FF2B5EF4-FFF2-40B4-BE49-F238E27FC236}">
                <a16:creationId xmlns:a16="http://schemas.microsoft.com/office/drawing/2014/main" id="{76BA5800-C2AD-8011-B839-FAAE6C7DFC3C}"/>
              </a:ext>
            </a:extLst>
          </p:cNvPr>
          <p:cNvSpPr/>
          <p:nvPr/>
        </p:nvSpPr>
        <p:spPr>
          <a:xfrm>
            <a:off x="6812048" y="4303934"/>
            <a:ext cx="786900" cy="786900"/>
          </a:xfrm>
          <a:prstGeom prst="donut">
            <a:avLst>
              <a:gd name="adj" fmla="val 4877"/>
            </a:avLst>
          </a:prstGeom>
          <a:gradFill>
            <a:gsLst>
              <a:gs pos="0">
                <a:schemeClr val="accent6"/>
              </a:gs>
              <a:gs pos="10000">
                <a:schemeClr val="accent6"/>
              </a:gs>
              <a:gs pos="40000">
                <a:schemeClr val="accent2"/>
              </a:gs>
              <a:gs pos="80000">
                <a:schemeClr val="accent1"/>
              </a:gs>
              <a:gs pos="100000">
                <a:schemeClr val="accent1"/>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1800"/>
              <a:buFont typeface="Arial"/>
              <a:buNone/>
              <a:tabLst/>
              <a:defRPr/>
            </a:pPr>
            <a:endParaRPr kumimoji="0" sz="1800" b="0" i="0" u="sng" strike="noStrike" kern="0" cap="none" spc="0" normalizeH="0" baseline="0" noProof="0">
              <a:ln>
                <a:noFill/>
              </a:ln>
              <a:solidFill>
                <a:srgbClr val="EC008C"/>
              </a:solidFill>
              <a:effectLst/>
              <a:uLnTx/>
              <a:uFillTx/>
              <a:latin typeface="Arial"/>
              <a:ea typeface="Arial"/>
              <a:cs typeface="Arial"/>
              <a:sym typeface="Arial"/>
              <a:hlinkClick r:id="rId11"/>
            </a:endParaRPr>
          </a:p>
        </p:txBody>
      </p:sp>
      <p:sp>
        <p:nvSpPr>
          <p:cNvPr id="26" name="Google Shape;1667;p11">
            <a:extLst>
              <a:ext uri="{FF2B5EF4-FFF2-40B4-BE49-F238E27FC236}">
                <a16:creationId xmlns:a16="http://schemas.microsoft.com/office/drawing/2014/main" id="{17F09D31-4DA4-BB1D-9D3F-80E044A5CD02}"/>
              </a:ext>
            </a:extLst>
          </p:cNvPr>
          <p:cNvSpPr/>
          <p:nvPr/>
        </p:nvSpPr>
        <p:spPr>
          <a:xfrm>
            <a:off x="6812048" y="1798766"/>
            <a:ext cx="786900" cy="786900"/>
          </a:xfrm>
          <a:prstGeom prst="donut">
            <a:avLst>
              <a:gd name="adj" fmla="val 4877"/>
            </a:avLst>
          </a:prstGeom>
          <a:gradFill>
            <a:gsLst>
              <a:gs pos="0">
                <a:schemeClr val="accent6"/>
              </a:gs>
              <a:gs pos="10000">
                <a:schemeClr val="accent6"/>
              </a:gs>
              <a:gs pos="40000">
                <a:schemeClr val="accent2"/>
              </a:gs>
              <a:gs pos="80000">
                <a:schemeClr val="accent1"/>
              </a:gs>
              <a:gs pos="100000">
                <a:schemeClr val="accent1"/>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1800"/>
              <a:buFont typeface="Arial"/>
              <a:buNone/>
              <a:tabLst/>
              <a:defRPr/>
            </a:pPr>
            <a:endParaRPr kumimoji="0" sz="1800" b="0" i="0" u="sng" strike="noStrike" kern="0" cap="none" spc="0" normalizeH="0" baseline="0" noProof="0">
              <a:ln>
                <a:noFill/>
              </a:ln>
              <a:solidFill>
                <a:srgbClr val="EC008C"/>
              </a:solidFill>
              <a:effectLst/>
              <a:uLnTx/>
              <a:uFillTx/>
              <a:latin typeface="Arial"/>
              <a:ea typeface="Arial"/>
              <a:cs typeface="Arial"/>
              <a:sym typeface="Arial"/>
              <a:hlinkClick r:id="rId11"/>
            </a:endParaRPr>
          </a:p>
        </p:txBody>
      </p:sp>
      <p:sp>
        <p:nvSpPr>
          <p:cNvPr id="27" name="Google Shape;1668;p11">
            <a:extLst>
              <a:ext uri="{FF2B5EF4-FFF2-40B4-BE49-F238E27FC236}">
                <a16:creationId xmlns:a16="http://schemas.microsoft.com/office/drawing/2014/main" id="{8CF60B34-43FD-DC39-1B6A-83B0AE71C342}"/>
              </a:ext>
            </a:extLst>
          </p:cNvPr>
          <p:cNvSpPr/>
          <p:nvPr/>
        </p:nvSpPr>
        <p:spPr>
          <a:xfrm>
            <a:off x="9317216" y="4303934"/>
            <a:ext cx="786900" cy="786900"/>
          </a:xfrm>
          <a:prstGeom prst="donut">
            <a:avLst>
              <a:gd name="adj" fmla="val 4877"/>
            </a:avLst>
          </a:prstGeom>
          <a:gradFill>
            <a:gsLst>
              <a:gs pos="0">
                <a:schemeClr val="accent6"/>
              </a:gs>
              <a:gs pos="10000">
                <a:schemeClr val="accent6"/>
              </a:gs>
              <a:gs pos="40000">
                <a:schemeClr val="accent2"/>
              </a:gs>
              <a:gs pos="80000">
                <a:schemeClr val="accent1"/>
              </a:gs>
              <a:gs pos="100000">
                <a:schemeClr val="accent1"/>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85000"/>
              </a:lnSpc>
              <a:spcBef>
                <a:spcPts val="0"/>
              </a:spcBef>
              <a:spcAft>
                <a:spcPts val="0"/>
              </a:spcAft>
              <a:buClr>
                <a:srgbClr val="000000"/>
              </a:buClr>
              <a:buSzPts val="1800"/>
              <a:buFont typeface="Arial"/>
              <a:buNone/>
              <a:tabLst/>
              <a:defRPr/>
            </a:pPr>
            <a:endParaRPr kumimoji="0" sz="1800" b="0" i="0" u="sng" strike="noStrike" kern="0" cap="none" spc="0" normalizeH="0" baseline="0" noProof="0">
              <a:ln>
                <a:noFill/>
              </a:ln>
              <a:solidFill>
                <a:srgbClr val="EC008C"/>
              </a:solidFill>
              <a:effectLst/>
              <a:uLnTx/>
              <a:uFillTx/>
              <a:latin typeface="Arial"/>
              <a:ea typeface="Arial"/>
              <a:cs typeface="Arial"/>
              <a:sym typeface="Arial"/>
              <a:hlinkClick r:id="rId11"/>
            </a:endParaRPr>
          </a:p>
        </p:txBody>
      </p:sp>
      <p:sp>
        <p:nvSpPr>
          <p:cNvPr id="28" name="Google Shape;1673;p11">
            <a:extLst>
              <a:ext uri="{FF2B5EF4-FFF2-40B4-BE49-F238E27FC236}">
                <a16:creationId xmlns:a16="http://schemas.microsoft.com/office/drawing/2014/main" id="{7C91FFAF-A0CA-F81E-4EBA-FEE517AE896A}"/>
              </a:ext>
            </a:extLst>
          </p:cNvPr>
          <p:cNvSpPr txBox="1">
            <a:spLocks/>
          </p:cNvSpPr>
          <p:nvPr/>
        </p:nvSpPr>
        <p:spPr>
          <a:xfrm>
            <a:off x="533400" y="2731000"/>
            <a:ext cx="3636000" cy="1033200"/>
          </a:xfrm>
          <a:prstGeom prst="rect">
            <a:avLst/>
          </a:prstGeom>
          <a:noFill/>
          <a:ln>
            <a:noFill/>
          </a:ln>
        </p:spPr>
        <p:txBody>
          <a:bodyPr spcFirstLastPara="1" wrap="square" lIns="0" tIns="0" rIns="0" bIns="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1800"/>
            </a:pPr>
            <a:br>
              <a:rPr lang="en-US" dirty="0"/>
            </a:br>
            <a:br>
              <a:rPr lang="en-US" dirty="0"/>
            </a:br>
            <a:br>
              <a:rPr lang="en-US" dirty="0"/>
            </a:br>
            <a:endParaRPr lang="en-US" dirty="0"/>
          </a:p>
        </p:txBody>
      </p:sp>
      <p:pic>
        <p:nvPicPr>
          <p:cNvPr id="29" name="Google Shape;2357;p82">
            <a:extLst>
              <a:ext uri="{FF2B5EF4-FFF2-40B4-BE49-F238E27FC236}">
                <a16:creationId xmlns:a16="http://schemas.microsoft.com/office/drawing/2014/main" id="{B7D3935A-E7C1-0326-0CAD-23FC0FE36A04}"/>
              </a:ext>
            </a:extLst>
          </p:cNvPr>
          <p:cNvPicPr preferRelativeResize="0"/>
          <p:nvPr/>
        </p:nvPicPr>
        <p:blipFill rotWithShape="1">
          <a:blip r:embed="rId12" cstate="hqprint">
            <a:alphaModFix/>
            <a:extLst>
              <a:ext uri="{28A0092B-C50C-407E-A947-70E740481C1C}">
                <a14:useLocalDpi xmlns:a14="http://schemas.microsoft.com/office/drawing/2010/main"/>
              </a:ext>
            </a:extLst>
          </a:blip>
          <a:srcRect/>
          <a:stretch/>
        </p:blipFill>
        <p:spPr>
          <a:xfrm>
            <a:off x="10928252" y="1171023"/>
            <a:ext cx="244452" cy="167775"/>
          </a:xfrm>
          <a:prstGeom prst="rect">
            <a:avLst/>
          </a:prstGeom>
          <a:noFill/>
          <a:ln>
            <a:noFill/>
          </a:ln>
        </p:spPr>
      </p:pic>
      <p:pic>
        <p:nvPicPr>
          <p:cNvPr id="30" name="Google Shape;2359;p82">
            <a:extLst>
              <a:ext uri="{FF2B5EF4-FFF2-40B4-BE49-F238E27FC236}">
                <a16:creationId xmlns:a16="http://schemas.microsoft.com/office/drawing/2014/main" id="{4A81296F-A4D6-BC2B-D9F1-6513A524E802}"/>
              </a:ext>
            </a:extLst>
          </p:cNvPr>
          <p:cNvPicPr preferRelativeResize="0"/>
          <p:nvPr/>
        </p:nvPicPr>
        <p:blipFill rotWithShape="1">
          <a:blip r:embed="rId13" cstate="hqprint">
            <a:alphaModFix/>
            <a:extLst>
              <a:ext uri="{28A0092B-C50C-407E-A947-70E740481C1C}">
                <a14:useLocalDpi xmlns:a14="http://schemas.microsoft.com/office/drawing/2010/main"/>
              </a:ext>
            </a:extLst>
          </a:blip>
          <a:srcRect/>
          <a:stretch/>
        </p:blipFill>
        <p:spPr>
          <a:xfrm>
            <a:off x="7205498" y="5922209"/>
            <a:ext cx="1066194" cy="329184"/>
          </a:xfrm>
          <a:prstGeom prst="rect">
            <a:avLst/>
          </a:prstGeom>
          <a:noFill/>
          <a:ln>
            <a:noFill/>
          </a:ln>
        </p:spPr>
      </p:pic>
      <p:pic>
        <p:nvPicPr>
          <p:cNvPr id="31" name="Google Shape;2361;p82">
            <a:extLst>
              <a:ext uri="{FF2B5EF4-FFF2-40B4-BE49-F238E27FC236}">
                <a16:creationId xmlns:a16="http://schemas.microsoft.com/office/drawing/2014/main" id="{169A7622-E7B1-5F6C-E05A-6C46AA328B21}"/>
              </a:ext>
            </a:extLst>
          </p:cNvPr>
          <p:cNvPicPr preferRelativeResize="0"/>
          <p:nvPr/>
        </p:nvPicPr>
        <p:blipFill rotWithShape="1">
          <a:blip r:embed="rId14" cstate="hqprint">
            <a:alphaModFix/>
            <a:extLst>
              <a:ext uri="{28A0092B-C50C-407E-A947-70E740481C1C}">
                <a14:useLocalDpi xmlns:a14="http://schemas.microsoft.com/office/drawing/2010/main"/>
              </a:ext>
            </a:extLst>
          </a:blip>
          <a:srcRect/>
          <a:stretch/>
        </p:blipFill>
        <p:spPr>
          <a:xfrm>
            <a:off x="6265955" y="4917684"/>
            <a:ext cx="256799" cy="284575"/>
          </a:xfrm>
          <a:prstGeom prst="rect">
            <a:avLst/>
          </a:prstGeom>
          <a:noFill/>
          <a:ln>
            <a:noFill/>
          </a:ln>
        </p:spPr>
      </p:pic>
      <p:pic>
        <p:nvPicPr>
          <p:cNvPr id="32" name="Google Shape;2363;p82">
            <a:extLst>
              <a:ext uri="{FF2B5EF4-FFF2-40B4-BE49-F238E27FC236}">
                <a16:creationId xmlns:a16="http://schemas.microsoft.com/office/drawing/2014/main" id="{14C49B04-FFC6-1F50-BC8B-52E2742D7748}"/>
              </a:ext>
            </a:extLst>
          </p:cNvPr>
          <p:cNvPicPr preferRelativeResize="0"/>
          <p:nvPr/>
        </p:nvPicPr>
        <p:blipFill rotWithShape="1">
          <a:blip r:embed="rId15">
            <a:alphaModFix/>
          </a:blip>
          <a:srcRect/>
          <a:stretch/>
        </p:blipFill>
        <p:spPr>
          <a:xfrm>
            <a:off x="7769271" y="3286712"/>
            <a:ext cx="1477925" cy="284575"/>
          </a:xfrm>
          <a:prstGeom prst="rect">
            <a:avLst/>
          </a:prstGeom>
          <a:noFill/>
          <a:ln>
            <a:noFill/>
          </a:ln>
        </p:spPr>
      </p:pic>
      <p:pic>
        <p:nvPicPr>
          <p:cNvPr id="33" name="Google Shape;2381;p82">
            <a:extLst>
              <a:ext uri="{FF2B5EF4-FFF2-40B4-BE49-F238E27FC236}">
                <a16:creationId xmlns:a16="http://schemas.microsoft.com/office/drawing/2014/main" id="{088B3362-92E9-B410-1E5D-E12E7D7356D3}"/>
              </a:ext>
            </a:extLst>
          </p:cNvPr>
          <p:cNvPicPr preferRelativeResize="0"/>
          <p:nvPr/>
        </p:nvPicPr>
        <p:blipFill rotWithShape="1">
          <a:blip r:embed="rId16" cstate="hqprint">
            <a:alphaModFix/>
            <a:extLst>
              <a:ext uri="{28A0092B-C50C-407E-A947-70E740481C1C}">
                <a14:useLocalDpi xmlns:a14="http://schemas.microsoft.com/office/drawing/2010/main"/>
              </a:ext>
            </a:extLst>
          </a:blip>
          <a:srcRect/>
          <a:stretch/>
        </p:blipFill>
        <p:spPr>
          <a:xfrm>
            <a:off x="8433587" y="5997533"/>
            <a:ext cx="453837" cy="233025"/>
          </a:xfrm>
          <a:prstGeom prst="rect">
            <a:avLst/>
          </a:prstGeom>
          <a:noFill/>
          <a:ln>
            <a:noFill/>
          </a:ln>
        </p:spPr>
      </p:pic>
      <p:sp>
        <p:nvSpPr>
          <p:cNvPr id="34" name="Google Shape;2382;p82">
            <a:extLst>
              <a:ext uri="{FF2B5EF4-FFF2-40B4-BE49-F238E27FC236}">
                <a16:creationId xmlns:a16="http://schemas.microsoft.com/office/drawing/2014/main" id="{560E6DF1-7AA4-0AC6-5F31-A25A48490784}"/>
              </a:ext>
            </a:extLst>
          </p:cNvPr>
          <p:cNvSpPr txBox="1"/>
          <p:nvPr/>
        </p:nvSpPr>
        <p:spPr>
          <a:xfrm>
            <a:off x="8780724" y="5929408"/>
            <a:ext cx="26511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dirty="0">
                <a:ln>
                  <a:noFill/>
                </a:ln>
                <a:solidFill>
                  <a:srgbClr val="2775BE"/>
                </a:solidFill>
                <a:effectLst/>
                <a:uLnTx/>
                <a:uFillTx/>
                <a:latin typeface="Arial"/>
                <a:cs typeface="Arial"/>
                <a:sym typeface="Arial"/>
              </a:rPr>
              <a:t>Business Technology Platform</a:t>
            </a:r>
            <a:endParaRPr kumimoji="0" sz="1100" b="1" i="0" u="none" strike="noStrike" kern="0" cap="none" spc="0" normalizeH="0" baseline="0" noProof="0" dirty="0">
              <a:ln>
                <a:noFill/>
              </a:ln>
              <a:solidFill>
                <a:srgbClr val="2775BE"/>
              </a:solidFill>
              <a:effectLst/>
              <a:uLnTx/>
              <a:uFillTx/>
              <a:latin typeface="Arial"/>
              <a:cs typeface="Arial"/>
              <a:sym typeface="Arial"/>
            </a:endParaRPr>
          </a:p>
        </p:txBody>
      </p:sp>
      <p:sp>
        <p:nvSpPr>
          <p:cNvPr id="35" name="Google Shape;2395;p82">
            <a:extLst>
              <a:ext uri="{FF2B5EF4-FFF2-40B4-BE49-F238E27FC236}">
                <a16:creationId xmlns:a16="http://schemas.microsoft.com/office/drawing/2014/main" id="{488E2E9F-994E-44DC-4C9C-FF4CD4DFFF65}"/>
              </a:ext>
            </a:extLst>
          </p:cNvPr>
          <p:cNvSpPr txBox="1"/>
          <p:nvPr/>
        </p:nvSpPr>
        <p:spPr>
          <a:xfrm>
            <a:off x="5339859" y="4885559"/>
            <a:ext cx="10953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dirty="0">
                <a:ln>
                  <a:noFill/>
                </a:ln>
                <a:solidFill>
                  <a:srgbClr val="2775BE"/>
                </a:solidFill>
                <a:effectLst/>
                <a:uLnTx/>
                <a:uFillTx/>
                <a:latin typeface="Arial"/>
                <a:cs typeface="Arial"/>
                <a:sym typeface="Arial"/>
              </a:rPr>
              <a:t>SAP Concur</a:t>
            </a:r>
            <a:endParaRPr kumimoji="0" sz="1100" b="1" i="0" u="none" strike="noStrike" kern="0" cap="none" spc="0" normalizeH="0" baseline="0" noProof="0" dirty="0">
              <a:ln>
                <a:noFill/>
              </a:ln>
              <a:solidFill>
                <a:srgbClr val="2775BE"/>
              </a:solidFill>
              <a:effectLst/>
              <a:uLnTx/>
              <a:uFillTx/>
              <a:latin typeface="Arial"/>
              <a:cs typeface="Arial"/>
              <a:sym typeface="Arial"/>
            </a:endParaRPr>
          </a:p>
        </p:txBody>
      </p:sp>
      <p:sp>
        <p:nvSpPr>
          <p:cNvPr id="36" name="Google Shape;2399;p82">
            <a:extLst>
              <a:ext uri="{FF2B5EF4-FFF2-40B4-BE49-F238E27FC236}">
                <a16:creationId xmlns:a16="http://schemas.microsoft.com/office/drawing/2014/main" id="{CF93B99B-2E57-080D-70EB-7D96DA9CA965}"/>
              </a:ext>
            </a:extLst>
          </p:cNvPr>
          <p:cNvSpPr txBox="1"/>
          <p:nvPr/>
        </p:nvSpPr>
        <p:spPr>
          <a:xfrm>
            <a:off x="10126227" y="1096496"/>
            <a:ext cx="9906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dirty="0">
                <a:ln>
                  <a:noFill/>
                </a:ln>
                <a:solidFill>
                  <a:srgbClr val="2775BE"/>
                </a:solidFill>
                <a:effectLst/>
                <a:uLnTx/>
                <a:uFillTx/>
                <a:latin typeface="Arial"/>
                <a:cs typeface="Arial"/>
                <a:sym typeface="Arial"/>
              </a:rPr>
              <a:t>SAP Ariba</a:t>
            </a:r>
            <a:endParaRPr kumimoji="0" sz="1100" b="1" i="0" u="none" strike="noStrike" kern="0" cap="none" spc="0" normalizeH="0" baseline="0" noProof="0" dirty="0">
              <a:ln>
                <a:noFill/>
              </a:ln>
              <a:solidFill>
                <a:srgbClr val="2775BE"/>
              </a:solidFill>
              <a:effectLst/>
              <a:uLnTx/>
              <a:uFillTx/>
              <a:latin typeface="Arial"/>
              <a:cs typeface="Arial"/>
              <a:sym typeface="Arial"/>
            </a:endParaRPr>
          </a:p>
        </p:txBody>
      </p:sp>
      <p:sp>
        <p:nvSpPr>
          <p:cNvPr id="37" name="Google Shape;1656;p11">
            <a:extLst>
              <a:ext uri="{FF2B5EF4-FFF2-40B4-BE49-F238E27FC236}">
                <a16:creationId xmlns:a16="http://schemas.microsoft.com/office/drawing/2014/main" id="{6404EE7E-CC88-20CB-51F1-E7F149A33028}"/>
              </a:ext>
            </a:extLst>
          </p:cNvPr>
          <p:cNvSpPr txBox="1"/>
          <p:nvPr/>
        </p:nvSpPr>
        <p:spPr>
          <a:xfrm>
            <a:off x="675100" y="1138161"/>
            <a:ext cx="4770422" cy="186470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2000" b="1" i="0" u="sng" strike="noStrike" kern="0" cap="none" spc="0" normalizeH="0" baseline="0" noProof="0" dirty="0">
                <a:ln>
                  <a:noFill/>
                </a:ln>
                <a:solidFill>
                  <a:srgbClr val="000000"/>
                </a:solidFill>
                <a:effectLst/>
                <a:uLnTx/>
                <a:uFillTx/>
                <a:latin typeface="Arial"/>
                <a:cs typeface="Arial"/>
                <a:sym typeface="Arial"/>
              </a:rPr>
              <a:t>Facts &amp; Figures</a:t>
            </a: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lang="en-US" sz="2000" b="1" i="0" u="sng"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US" sz="2000" b="1" u="sng" kern="0" dirty="0">
                <a:solidFill>
                  <a:srgbClr val="000000"/>
                </a:solidFill>
                <a:latin typeface="Arial"/>
                <a:cs typeface="Arial"/>
                <a:sym typeface="Arial"/>
              </a:rPr>
              <a:t>SAP</a:t>
            </a:r>
            <a:endParaRPr kumimoji="0" lang="en-US" sz="2000" b="1" i="0" u="sng"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SAP S/4HANA on GCP (300 Users) Go Live &lt;1yr</a:t>
            </a: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SAP Ariba (1,500 Users)</a:t>
            </a: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SAP Concu</a:t>
            </a:r>
            <a:r>
              <a:rPr kumimoji="0" lang="en-US" sz="2000" b="0" i="0" u="none" strike="noStrike" kern="0" cap="none" spc="0" normalizeH="0" baseline="0" noProof="0" dirty="0">
                <a:ln>
                  <a:noFill/>
                </a:ln>
                <a:solidFill>
                  <a:srgbClr val="000000"/>
                </a:solidFill>
                <a:effectLst/>
                <a:uLnTx/>
                <a:uFillTx/>
                <a:latin typeface="Arial"/>
                <a:cs typeface="Arial"/>
                <a:sym typeface="Arial"/>
              </a:rPr>
              <a:t>r (8,000 users)</a:t>
            </a: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SAP BRIM/Convergent Invoicing</a:t>
            </a: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SAP GRC</a:t>
            </a: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SAP Fiori</a:t>
            </a: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endParaRPr lang="en-US" sz="2000" kern="0" dirty="0">
              <a:solidFill>
                <a:srgbClr val="000000"/>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US" sz="2000" b="1" u="sng" kern="0" dirty="0">
                <a:solidFill>
                  <a:srgbClr val="000000"/>
                </a:solidFill>
                <a:latin typeface="Arial"/>
                <a:cs typeface="Arial"/>
                <a:sym typeface="Arial"/>
              </a:rPr>
              <a:t>Non-SAP</a:t>
            </a:r>
            <a:endParaRPr kumimoji="0" lang="en-US" sz="2000" b="1" i="0" u="sng"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Arial"/>
                <a:cs typeface="Arial"/>
                <a:sym typeface="Arial"/>
              </a:rPr>
              <a:t>Salesforce.com</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lang="en-US" sz="2000" kern="0" dirty="0">
                <a:solidFill>
                  <a:srgbClr val="000000"/>
                </a:solidFill>
                <a:latin typeface="Arial"/>
                <a:cs typeface="Arial"/>
                <a:sym typeface="Arial"/>
              </a:rPr>
              <a:t>Workday</a:t>
            </a: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lang="en-US" sz="2000" kern="0" dirty="0">
                <a:solidFill>
                  <a:srgbClr val="000000"/>
                </a:solidFill>
                <a:latin typeface="Arial"/>
                <a:cs typeface="Arial"/>
                <a:sym typeface="Arial"/>
              </a:rPr>
              <a:t>Splunk</a:t>
            </a:r>
          </a:p>
          <a:p>
            <a:pPr marR="0" lvl="0" algn="l" defTabSz="914400" rtl="0" eaLnBrk="1" fontAlgn="auto" latinLnBrk="0" hangingPunct="1">
              <a:lnSpc>
                <a:spcPct val="100000"/>
              </a:lnSpc>
              <a:spcBef>
                <a:spcPts val="0"/>
              </a:spcBef>
              <a:spcAft>
                <a:spcPts val="0"/>
              </a:spcAft>
              <a:buClr>
                <a:srgbClr val="000000"/>
              </a:buClr>
              <a:buSzPts val="1600"/>
              <a:tabLst/>
              <a:defRPr/>
            </a:pPr>
            <a:endParaRPr lang="en-US" sz="2000" kern="0" dirty="0">
              <a:solidFill>
                <a:srgbClr val="000000"/>
              </a:solidFill>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8" name="Google Shape;2381;p82">
            <a:extLst>
              <a:ext uri="{FF2B5EF4-FFF2-40B4-BE49-F238E27FC236}">
                <a16:creationId xmlns:a16="http://schemas.microsoft.com/office/drawing/2014/main" id="{DF4DB2B7-C4F2-531A-3546-030DBE875569}"/>
              </a:ext>
            </a:extLst>
          </p:cNvPr>
          <p:cNvPicPr preferRelativeResize="0"/>
          <p:nvPr/>
        </p:nvPicPr>
        <p:blipFill rotWithShape="1">
          <a:blip r:embed="rId16" cstate="hqprint">
            <a:alphaModFix/>
            <a:extLst>
              <a:ext uri="{28A0092B-C50C-407E-A947-70E740481C1C}">
                <a14:useLocalDpi xmlns:a14="http://schemas.microsoft.com/office/drawing/2010/main"/>
              </a:ext>
            </a:extLst>
          </a:blip>
          <a:srcRect/>
          <a:stretch/>
        </p:blipFill>
        <p:spPr>
          <a:xfrm>
            <a:off x="9315302" y="5307684"/>
            <a:ext cx="453837" cy="233025"/>
          </a:xfrm>
          <a:prstGeom prst="rect">
            <a:avLst/>
          </a:prstGeom>
          <a:noFill/>
          <a:ln>
            <a:noFill/>
          </a:ln>
        </p:spPr>
      </p:pic>
      <p:sp>
        <p:nvSpPr>
          <p:cNvPr id="39" name="Google Shape;2382;p82">
            <a:extLst>
              <a:ext uri="{FF2B5EF4-FFF2-40B4-BE49-F238E27FC236}">
                <a16:creationId xmlns:a16="http://schemas.microsoft.com/office/drawing/2014/main" id="{5C07C009-1197-E64B-A2BF-7F5E4C7F0513}"/>
              </a:ext>
            </a:extLst>
          </p:cNvPr>
          <p:cNvSpPr txBox="1"/>
          <p:nvPr/>
        </p:nvSpPr>
        <p:spPr>
          <a:xfrm>
            <a:off x="9662439" y="5239559"/>
            <a:ext cx="26511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dirty="0">
                <a:ln>
                  <a:noFill/>
                </a:ln>
                <a:solidFill>
                  <a:srgbClr val="2775BE"/>
                </a:solidFill>
                <a:effectLst/>
                <a:uLnTx/>
                <a:uFillTx/>
                <a:latin typeface="Arial"/>
                <a:cs typeface="Arial"/>
                <a:sym typeface="Arial"/>
              </a:rPr>
              <a:t>BRIM/Convergent Charging</a:t>
            </a:r>
            <a:endParaRPr kumimoji="0" sz="1100" b="1" i="0" u="none" strike="noStrike" kern="0" cap="none" spc="0" normalizeH="0" baseline="0" noProof="0" dirty="0">
              <a:ln>
                <a:noFill/>
              </a:ln>
              <a:solidFill>
                <a:srgbClr val="2775BE"/>
              </a:solidFill>
              <a:effectLst/>
              <a:uLnTx/>
              <a:uFillTx/>
              <a:latin typeface="Arial"/>
              <a:cs typeface="Arial"/>
              <a:sym typeface="Arial"/>
            </a:endParaRPr>
          </a:p>
        </p:txBody>
      </p:sp>
      <p:pic>
        <p:nvPicPr>
          <p:cNvPr id="40" name="Google Shape;2381;p82">
            <a:extLst>
              <a:ext uri="{FF2B5EF4-FFF2-40B4-BE49-F238E27FC236}">
                <a16:creationId xmlns:a16="http://schemas.microsoft.com/office/drawing/2014/main" id="{6F212FA5-3A4C-D952-1660-A483C0802761}"/>
              </a:ext>
            </a:extLst>
          </p:cNvPr>
          <p:cNvPicPr preferRelativeResize="0"/>
          <p:nvPr/>
        </p:nvPicPr>
        <p:blipFill rotWithShape="1">
          <a:blip r:embed="rId16" cstate="hqprint">
            <a:alphaModFix/>
            <a:extLst>
              <a:ext uri="{28A0092B-C50C-407E-A947-70E740481C1C}">
                <a14:useLocalDpi xmlns:a14="http://schemas.microsoft.com/office/drawing/2010/main"/>
              </a:ext>
            </a:extLst>
          </a:blip>
          <a:srcRect/>
          <a:stretch/>
        </p:blipFill>
        <p:spPr>
          <a:xfrm>
            <a:off x="9948100" y="3919112"/>
            <a:ext cx="453837" cy="233025"/>
          </a:xfrm>
          <a:prstGeom prst="rect">
            <a:avLst/>
          </a:prstGeom>
          <a:noFill/>
          <a:ln>
            <a:noFill/>
          </a:ln>
        </p:spPr>
      </p:pic>
      <p:sp>
        <p:nvSpPr>
          <p:cNvPr id="41" name="Google Shape;2382;p82">
            <a:extLst>
              <a:ext uri="{FF2B5EF4-FFF2-40B4-BE49-F238E27FC236}">
                <a16:creationId xmlns:a16="http://schemas.microsoft.com/office/drawing/2014/main" id="{A6332BBB-5377-1EB0-55E7-D916194BC63E}"/>
              </a:ext>
            </a:extLst>
          </p:cNvPr>
          <p:cNvSpPr txBox="1"/>
          <p:nvPr/>
        </p:nvSpPr>
        <p:spPr>
          <a:xfrm>
            <a:off x="10295237" y="3850987"/>
            <a:ext cx="2651100" cy="354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dirty="0">
                <a:ln>
                  <a:noFill/>
                </a:ln>
                <a:solidFill>
                  <a:srgbClr val="2775BE"/>
                </a:solidFill>
                <a:effectLst/>
                <a:uLnTx/>
                <a:uFillTx/>
                <a:latin typeface="Arial"/>
                <a:cs typeface="Arial"/>
                <a:sym typeface="Arial"/>
              </a:rPr>
              <a:t>GRC</a:t>
            </a:r>
            <a:endParaRPr kumimoji="0" sz="1100" b="1" i="0" u="none" strike="noStrike" kern="0" cap="none" spc="0" normalizeH="0" baseline="0" noProof="0" dirty="0">
              <a:ln>
                <a:noFill/>
              </a:ln>
              <a:solidFill>
                <a:srgbClr val="2775BE"/>
              </a:solidFill>
              <a:effectLst/>
              <a:uLnTx/>
              <a:uFillTx/>
              <a:latin typeface="Arial"/>
              <a:cs typeface="Arial"/>
              <a:sym typeface="Arial"/>
            </a:endParaRPr>
          </a:p>
        </p:txBody>
      </p:sp>
    </p:spTree>
    <p:extLst>
      <p:ext uri="{BB962C8B-B14F-4D97-AF65-F5344CB8AC3E}">
        <p14:creationId xmlns:p14="http://schemas.microsoft.com/office/powerpoint/2010/main" val="648573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5BDA-13ED-8A4F-A464-7D7BA3513430}"/>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Splunk &amp; SAP Architecture Overview</a:t>
            </a:r>
          </a:p>
        </p:txBody>
      </p:sp>
      <p:pic>
        <p:nvPicPr>
          <p:cNvPr id="42" name="Picture 41">
            <a:extLst>
              <a:ext uri="{FF2B5EF4-FFF2-40B4-BE49-F238E27FC236}">
                <a16:creationId xmlns:a16="http://schemas.microsoft.com/office/drawing/2014/main" id="{51D01354-0248-5BB6-948F-D2DCB1E9D7F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7123"/>
          <a:stretch/>
        </p:blipFill>
        <p:spPr>
          <a:xfrm>
            <a:off x="2214411" y="889142"/>
            <a:ext cx="6104090" cy="5079716"/>
          </a:xfrm>
          <a:prstGeom prst="rect">
            <a:avLst/>
          </a:prstGeom>
        </p:spPr>
      </p:pic>
    </p:spTree>
    <p:extLst>
      <p:ext uri="{BB962C8B-B14F-4D97-AF65-F5344CB8AC3E}">
        <p14:creationId xmlns:p14="http://schemas.microsoft.com/office/powerpoint/2010/main" val="1110912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5BDA-13ED-8A4F-A464-7D7BA3513430}"/>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Agenda</a:t>
            </a:r>
          </a:p>
        </p:txBody>
      </p:sp>
      <p:sp>
        <p:nvSpPr>
          <p:cNvPr id="7" name="TextBox 6">
            <a:extLst>
              <a:ext uri="{FF2B5EF4-FFF2-40B4-BE49-F238E27FC236}">
                <a16:creationId xmlns:a16="http://schemas.microsoft.com/office/drawing/2014/main" id="{45FAFAAC-C329-3545-92FF-AD34DB084B28}"/>
              </a:ext>
            </a:extLst>
          </p:cNvPr>
          <p:cNvSpPr txBox="1"/>
          <p:nvPr/>
        </p:nvSpPr>
        <p:spPr>
          <a:xfrm>
            <a:off x="719910" y="1247517"/>
            <a:ext cx="10654672" cy="3170099"/>
          </a:xfrm>
          <a:prstGeom prst="rect">
            <a:avLst/>
          </a:prstGeom>
          <a:noFill/>
        </p:spPr>
        <p:txBody>
          <a:bodyPr wrap="square" rtlCol="0">
            <a:spAutoFit/>
          </a:bodyPr>
          <a:lstStyle/>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Welcome &amp; Introductions</a:t>
            </a:r>
          </a:p>
          <a:p>
            <a:endParaRPr lang="en-US" sz="20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Splunk at a Glance</a:t>
            </a:r>
          </a:p>
          <a:p>
            <a:pPr marL="285750" indent="-28575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Splunk Solutions for SAP</a:t>
            </a:r>
          </a:p>
          <a:p>
            <a:pPr marL="285750" indent="-28575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How Splunk Runs SAP</a:t>
            </a:r>
          </a:p>
          <a:p>
            <a:pPr marL="285750" indent="-28575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Q&amp;A</a:t>
            </a:r>
          </a:p>
          <a:p>
            <a:pPr marL="285750" indent="-28575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5203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5BDA-13ED-8A4F-A464-7D7BA3513430}"/>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Splunk &amp; SAP Architecture Overview</a:t>
            </a:r>
          </a:p>
        </p:txBody>
      </p:sp>
      <p:pic>
        <p:nvPicPr>
          <p:cNvPr id="42" name="Picture 41">
            <a:extLst>
              <a:ext uri="{FF2B5EF4-FFF2-40B4-BE49-F238E27FC236}">
                <a16:creationId xmlns:a16="http://schemas.microsoft.com/office/drawing/2014/main" id="{51D01354-0248-5BB6-948F-D2DCB1E9D7F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7122" t="34836" r="975" b="4615"/>
          <a:stretch/>
        </p:blipFill>
        <p:spPr>
          <a:xfrm>
            <a:off x="548896" y="796915"/>
            <a:ext cx="10374918" cy="5309971"/>
          </a:xfrm>
          <a:prstGeom prst="rect">
            <a:avLst/>
          </a:prstGeom>
        </p:spPr>
      </p:pic>
    </p:spTree>
    <p:extLst>
      <p:ext uri="{BB962C8B-B14F-4D97-AF65-F5344CB8AC3E}">
        <p14:creationId xmlns:p14="http://schemas.microsoft.com/office/powerpoint/2010/main" val="510416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5BDA-13ED-8A4F-A464-7D7BA3513430}"/>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Splunk Infrastructure Monitoring</a:t>
            </a:r>
          </a:p>
        </p:txBody>
      </p:sp>
      <p:pic>
        <p:nvPicPr>
          <p:cNvPr id="3" name="Google Shape;1067;p108">
            <a:extLst>
              <a:ext uri="{FF2B5EF4-FFF2-40B4-BE49-F238E27FC236}">
                <a16:creationId xmlns:a16="http://schemas.microsoft.com/office/drawing/2014/main" id="{C4018C49-B7B4-62D6-E4EA-B6F2FE11AD34}"/>
              </a:ext>
            </a:extLst>
          </p:cNvPr>
          <p:cNvPicPr preferRelativeResize="0"/>
          <p:nvPr/>
        </p:nvPicPr>
        <p:blipFill>
          <a:blip r:embed="rId3">
            <a:alphaModFix/>
          </a:blip>
          <a:stretch>
            <a:fillRect/>
          </a:stretch>
        </p:blipFill>
        <p:spPr>
          <a:xfrm>
            <a:off x="387000" y="796915"/>
            <a:ext cx="11637467" cy="5275733"/>
          </a:xfrm>
          <a:prstGeom prst="rect">
            <a:avLst/>
          </a:prstGeom>
          <a:noFill/>
          <a:ln>
            <a:noFill/>
          </a:ln>
        </p:spPr>
      </p:pic>
    </p:spTree>
    <p:extLst>
      <p:ext uri="{BB962C8B-B14F-4D97-AF65-F5344CB8AC3E}">
        <p14:creationId xmlns:p14="http://schemas.microsoft.com/office/powerpoint/2010/main" val="454827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5BDA-13ED-8A4F-A464-7D7BA3513430}"/>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Splunk Infrastructure Monitoring</a:t>
            </a:r>
          </a:p>
        </p:txBody>
      </p:sp>
      <p:pic>
        <p:nvPicPr>
          <p:cNvPr id="4" name="Google Shape;1074;p109">
            <a:extLst>
              <a:ext uri="{FF2B5EF4-FFF2-40B4-BE49-F238E27FC236}">
                <a16:creationId xmlns:a16="http://schemas.microsoft.com/office/drawing/2014/main" id="{33291E3A-073C-FB6F-FB5C-7ACDE32AC781}"/>
              </a:ext>
            </a:extLst>
          </p:cNvPr>
          <p:cNvPicPr preferRelativeResize="0"/>
          <p:nvPr/>
        </p:nvPicPr>
        <p:blipFill>
          <a:blip r:embed="rId3">
            <a:alphaModFix/>
          </a:blip>
          <a:stretch>
            <a:fillRect/>
          </a:stretch>
        </p:blipFill>
        <p:spPr>
          <a:xfrm>
            <a:off x="780334" y="920034"/>
            <a:ext cx="10631332" cy="5264801"/>
          </a:xfrm>
          <a:prstGeom prst="rect">
            <a:avLst/>
          </a:prstGeom>
          <a:noFill/>
          <a:ln>
            <a:noFill/>
          </a:ln>
        </p:spPr>
      </p:pic>
    </p:spTree>
    <p:extLst>
      <p:ext uri="{BB962C8B-B14F-4D97-AF65-F5344CB8AC3E}">
        <p14:creationId xmlns:p14="http://schemas.microsoft.com/office/powerpoint/2010/main" val="1500173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5BDA-13ED-8A4F-A464-7D7BA3513430}"/>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Splunk Infrastructure Monitoring</a:t>
            </a:r>
          </a:p>
        </p:txBody>
      </p:sp>
      <p:pic>
        <p:nvPicPr>
          <p:cNvPr id="3" name="Google Shape;1081;p110">
            <a:extLst>
              <a:ext uri="{FF2B5EF4-FFF2-40B4-BE49-F238E27FC236}">
                <a16:creationId xmlns:a16="http://schemas.microsoft.com/office/drawing/2014/main" id="{2706547A-75E9-C2FA-C62D-7243C7B8BC3C}"/>
              </a:ext>
            </a:extLst>
          </p:cNvPr>
          <p:cNvPicPr preferRelativeResize="0"/>
          <p:nvPr/>
        </p:nvPicPr>
        <p:blipFill>
          <a:blip r:embed="rId3">
            <a:alphaModFix/>
          </a:blip>
          <a:stretch>
            <a:fillRect/>
          </a:stretch>
        </p:blipFill>
        <p:spPr>
          <a:xfrm>
            <a:off x="585282" y="1247517"/>
            <a:ext cx="11021435" cy="5081601"/>
          </a:xfrm>
          <a:prstGeom prst="rect">
            <a:avLst/>
          </a:prstGeom>
          <a:noFill/>
          <a:ln>
            <a:noFill/>
          </a:ln>
        </p:spPr>
      </p:pic>
    </p:spTree>
    <p:extLst>
      <p:ext uri="{BB962C8B-B14F-4D97-AF65-F5344CB8AC3E}">
        <p14:creationId xmlns:p14="http://schemas.microsoft.com/office/powerpoint/2010/main" val="2175975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5BDA-13ED-8A4F-A464-7D7BA3513430}"/>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SAP </a:t>
            </a:r>
            <a:r>
              <a:rPr lang="en-US" sz="2400" dirty="0" err="1">
                <a:solidFill>
                  <a:srgbClr val="FF4E00"/>
                </a:solidFill>
                <a:latin typeface="Arial" panose="020B0604020202020204" pitchFamily="34" charset="0"/>
                <a:cs typeface="Arial" panose="020B0604020202020204" pitchFamily="34" charset="0"/>
              </a:rPr>
              <a:t>PowerConnect</a:t>
            </a:r>
            <a:r>
              <a:rPr lang="en-US" sz="2400" dirty="0">
                <a:solidFill>
                  <a:srgbClr val="FF4E00"/>
                </a:solidFill>
                <a:latin typeface="Arial" panose="020B0604020202020204" pitchFamily="34" charset="0"/>
                <a:cs typeface="Arial" panose="020B0604020202020204" pitchFamily="34" charset="0"/>
              </a:rPr>
              <a:t> For Splunk</a:t>
            </a:r>
          </a:p>
        </p:txBody>
      </p:sp>
      <p:sp>
        <p:nvSpPr>
          <p:cNvPr id="30" name="Google Shape;1087;p111">
            <a:extLst>
              <a:ext uri="{FF2B5EF4-FFF2-40B4-BE49-F238E27FC236}">
                <a16:creationId xmlns:a16="http://schemas.microsoft.com/office/drawing/2014/main" id="{995DEA36-5C43-175E-411E-BBD4360A629C}"/>
              </a:ext>
            </a:extLst>
          </p:cNvPr>
          <p:cNvSpPr txBox="1">
            <a:spLocks/>
          </p:cNvSpPr>
          <p:nvPr/>
        </p:nvSpPr>
        <p:spPr>
          <a:xfrm>
            <a:off x="685800" y="1333133"/>
            <a:ext cx="10817200" cy="4719600"/>
          </a:xfrm>
          <a:prstGeom prst="rect">
            <a:avLst/>
          </a:prstGeom>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23323">
              <a:lnSpc>
                <a:spcPct val="157500"/>
              </a:lnSpc>
              <a:spcBef>
                <a:spcPts val="0"/>
              </a:spcBef>
              <a:buClr>
                <a:srgbClr val="0C1724"/>
              </a:buClr>
              <a:buSzPts val="1400"/>
              <a:buFont typeface="Arial" panose="020B0604020202020204" pitchFamily="34" charset="0"/>
              <a:buChar char="●"/>
            </a:pPr>
            <a:r>
              <a:rPr lang="en-US" sz="2000">
                <a:solidFill>
                  <a:srgbClr val="0C1724"/>
                </a:solidFill>
                <a:highlight>
                  <a:srgbClr val="FFFFFF"/>
                </a:highlight>
                <a:latin typeface="Arial" panose="020B0604020202020204" pitchFamily="34" charset="0"/>
                <a:cs typeface="Arial" panose="020B0604020202020204" pitchFamily="34" charset="0"/>
              </a:rPr>
              <a:t>Provide Security &amp; Compliance Reports </a:t>
            </a:r>
          </a:p>
          <a:p>
            <a:pPr lvl="1">
              <a:lnSpc>
                <a:spcPct val="157500"/>
              </a:lnSpc>
              <a:spcBef>
                <a:spcPts val="0"/>
              </a:spcBef>
              <a:buClr>
                <a:srgbClr val="0C1724"/>
              </a:buClr>
              <a:buFont typeface="Arial" panose="020B0604020202020204" pitchFamily="34" charset="0"/>
              <a:buChar char="○"/>
            </a:pPr>
            <a:r>
              <a:rPr lang="en-US" sz="2000">
                <a:solidFill>
                  <a:srgbClr val="0C1724"/>
                </a:solidFill>
                <a:highlight>
                  <a:srgbClr val="FFFFFF"/>
                </a:highlight>
                <a:latin typeface="Arial" panose="020B0604020202020204" pitchFamily="34" charset="0"/>
                <a:cs typeface="Arial" panose="020B0604020202020204" pitchFamily="34" charset="0"/>
              </a:rPr>
              <a:t>SAP Security Essentials </a:t>
            </a:r>
          </a:p>
          <a:p>
            <a:pPr lvl="1">
              <a:lnSpc>
                <a:spcPct val="157500"/>
              </a:lnSpc>
              <a:spcBef>
                <a:spcPts val="0"/>
              </a:spcBef>
              <a:buClr>
                <a:srgbClr val="0C1724"/>
              </a:buClr>
              <a:buFont typeface="Arial" panose="020B0604020202020204" pitchFamily="34" charset="0"/>
              <a:buChar char="○"/>
            </a:pPr>
            <a:r>
              <a:rPr lang="en-US" sz="2000">
                <a:solidFill>
                  <a:srgbClr val="0C1724"/>
                </a:solidFill>
                <a:highlight>
                  <a:srgbClr val="FFFFFF"/>
                </a:highlight>
                <a:latin typeface="Arial" panose="020B0604020202020204" pitchFamily="34" charset="0"/>
                <a:cs typeface="Arial" panose="020B0604020202020204" pitchFamily="34" charset="0"/>
              </a:rPr>
              <a:t>Out of the box audit reports. </a:t>
            </a:r>
          </a:p>
          <a:p>
            <a:pPr lvl="1">
              <a:lnSpc>
                <a:spcPct val="157500"/>
              </a:lnSpc>
              <a:spcBef>
                <a:spcPts val="0"/>
              </a:spcBef>
              <a:buClr>
                <a:srgbClr val="0C1724"/>
              </a:buClr>
              <a:buFont typeface="Arial" panose="020B0604020202020204" pitchFamily="34" charset="0"/>
              <a:buChar char="○"/>
            </a:pPr>
            <a:r>
              <a:rPr lang="en-US" sz="2000">
                <a:solidFill>
                  <a:srgbClr val="0C1724"/>
                </a:solidFill>
                <a:highlight>
                  <a:srgbClr val="FFFFFF"/>
                </a:highlight>
                <a:latin typeface="Arial" panose="020B0604020202020204" pitchFamily="34" charset="0"/>
                <a:cs typeface="Arial" panose="020B0604020202020204" pitchFamily="34" charset="0"/>
              </a:rPr>
              <a:t>Track user authentication activity with location. </a:t>
            </a:r>
          </a:p>
          <a:p>
            <a:pPr lvl="1">
              <a:lnSpc>
                <a:spcPct val="157500"/>
              </a:lnSpc>
              <a:spcBef>
                <a:spcPts val="0"/>
              </a:spcBef>
              <a:buClr>
                <a:srgbClr val="0C1724"/>
              </a:buClr>
              <a:buFont typeface="Arial" panose="020B0604020202020204" pitchFamily="34" charset="0"/>
              <a:buChar char="○"/>
            </a:pPr>
            <a:r>
              <a:rPr lang="en-US" sz="2000">
                <a:solidFill>
                  <a:srgbClr val="0C1724"/>
                </a:solidFill>
                <a:highlight>
                  <a:srgbClr val="FFFFFF"/>
                </a:highlight>
                <a:latin typeface="Arial" panose="020B0604020202020204" pitchFamily="34" charset="0"/>
                <a:cs typeface="Arial" panose="020B0604020202020204" pitchFamily="34" charset="0"/>
              </a:rPr>
              <a:t>System logs.</a:t>
            </a:r>
          </a:p>
          <a:p>
            <a:pPr indent="-423323">
              <a:lnSpc>
                <a:spcPct val="157500"/>
              </a:lnSpc>
              <a:spcBef>
                <a:spcPts val="0"/>
              </a:spcBef>
              <a:buClr>
                <a:srgbClr val="0C1724"/>
              </a:buClr>
              <a:buSzPts val="1400"/>
              <a:buFont typeface="Arial" panose="020B0604020202020204" pitchFamily="34" charset="0"/>
              <a:buChar char="●"/>
            </a:pPr>
            <a:r>
              <a:rPr lang="en-US" sz="2000">
                <a:solidFill>
                  <a:srgbClr val="0C1724"/>
                </a:solidFill>
                <a:highlight>
                  <a:srgbClr val="FFFFFF"/>
                </a:highlight>
                <a:latin typeface="Arial" panose="020B0604020202020204" pitchFamily="34" charset="0"/>
                <a:cs typeface="Arial" panose="020B0604020202020204" pitchFamily="34" charset="0"/>
              </a:rPr>
              <a:t>Support SAP Process Monitoring</a:t>
            </a:r>
          </a:p>
          <a:p>
            <a:pPr lvl="1">
              <a:lnSpc>
                <a:spcPct val="157500"/>
              </a:lnSpc>
              <a:spcBef>
                <a:spcPts val="0"/>
              </a:spcBef>
              <a:buClr>
                <a:srgbClr val="0C1724"/>
              </a:buClr>
              <a:buFont typeface="Arial" panose="020B0604020202020204" pitchFamily="34" charset="0"/>
              <a:buChar char="○"/>
            </a:pPr>
            <a:r>
              <a:rPr lang="en-US" sz="2000">
                <a:solidFill>
                  <a:srgbClr val="0C1724"/>
                </a:solidFill>
                <a:highlight>
                  <a:srgbClr val="FFFFFF"/>
                </a:highlight>
                <a:latin typeface="Arial" panose="020B0604020202020204" pitchFamily="34" charset="0"/>
                <a:cs typeface="Arial" panose="020B0604020202020204" pitchFamily="34" charset="0"/>
              </a:rPr>
              <a:t>Batch job execution. </a:t>
            </a:r>
          </a:p>
          <a:p>
            <a:pPr lvl="1">
              <a:lnSpc>
                <a:spcPct val="157500"/>
              </a:lnSpc>
              <a:spcBef>
                <a:spcPts val="0"/>
              </a:spcBef>
              <a:buClr>
                <a:srgbClr val="0C1724"/>
              </a:buClr>
              <a:buFont typeface="Arial" panose="020B0604020202020204" pitchFamily="34" charset="0"/>
              <a:buChar char="○"/>
            </a:pPr>
            <a:r>
              <a:rPr lang="en-US" sz="2000">
                <a:solidFill>
                  <a:srgbClr val="0C1724"/>
                </a:solidFill>
                <a:highlight>
                  <a:srgbClr val="FFFFFF"/>
                </a:highlight>
                <a:latin typeface="Arial" panose="020B0604020202020204" pitchFamily="34" charset="0"/>
                <a:cs typeface="Arial" panose="020B0604020202020204" pitchFamily="34" charset="0"/>
              </a:rPr>
              <a:t>IDoc &amp; Change documents processing. </a:t>
            </a:r>
          </a:p>
          <a:p>
            <a:pPr lvl="1">
              <a:lnSpc>
                <a:spcPct val="157500"/>
              </a:lnSpc>
              <a:spcBef>
                <a:spcPts val="0"/>
              </a:spcBef>
              <a:buClr>
                <a:srgbClr val="0C1724"/>
              </a:buClr>
              <a:buFont typeface="Arial" panose="020B0604020202020204" pitchFamily="34" charset="0"/>
              <a:buChar char="○"/>
            </a:pPr>
            <a:r>
              <a:rPr lang="en-US" sz="2000">
                <a:solidFill>
                  <a:srgbClr val="0C1724"/>
                </a:solidFill>
                <a:highlight>
                  <a:srgbClr val="FFFFFF"/>
                </a:highlight>
                <a:latin typeface="Arial" panose="020B0604020202020204" pitchFamily="34" charset="0"/>
                <a:cs typeface="Arial" panose="020B0604020202020204" pitchFamily="34" charset="0"/>
              </a:rPr>
              <a:t>PI/PO message – payload, logs. </a:t>
            </a:r>
          </a:p>
          <a:p>
            <a:pPr marL="1219170" indent="0">
              <a:lnSpc>
                <a:spcPct val="157500"/>
              </a:lnSpc>
              <a:spcBef>
                <a:spcPts val="0"/>
              </a:spcBef>
              <a:buFont typeface="Arial" panose="020B0604020202020204" pitchFamily="34" charset="0"/>
              <a:buNone/>
            </a:pPr>
            <a:endParaRPr lang="en-US" sz="2000">
              <a:latin typeface="Arial" panose="020B0604020202020204" pitchFamily="34" charset="0"/>
              <a:cs typeface="Arial" panose="020B0604020202020204" pitchFamily="34" charset="0"/>
            </a:endParaRPr>
          </a:p>
          <a:p>
            <a:pPr indent="0">
              <a:lnSpc>
                <a:spcPct val="115000"/>
              </a:lnSpc>
              <a:spcBef>
                <a:spcPts val="0"/>
              </a:spcBef>
              <a:buFont typeface="Arial" panose="020B0604020202020204" pitchFamily="34" charset="0"/>
              <a:buNone/>
            </a:pPr>
            <a:endParaRPr lang="en-US" sz="2000">
              <a:solidFill>
                <a:srgbClr val="0C1724"/>
              </a:solidFill>
              <a:highlight>
                <a:srgbClr val="FFFFFF"/>
              </a:highlight>
              <a:latin typeface="Arial" panose="020B0604020202020204" pitchFamily="34" charset="0"/>
              <a:cs typeface="Arial" panose="020B0604020202020204" pitchFamily="34" charset="0"/>
            </a:endParaRPr>
          </a:p>
          <a:p>
            <a:pPr marL="0" indent="0">
              <a:spcAft>
                <a:spcPts val="267"/>
              </a:spcAft>
              <a:buFont typeface="Arial" panose="020B0604020202020204" pitchFamily="34" charset="0"/>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1233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5BDA-13ED-8A4F-A464-7D7BA3513430}"/>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SAP </a:t>
            </a:r>
            <a:r>
              <a:rPr lang="en-US" sz="2400" dirty="0" err="1">
                <a:solidFill>
                  <a:srgbClr val="FF4E00"/>
                </a:solidFill>
                <a:latin typeface="Arial" panose="020B0604020202020204" pitchFamily="34" charset="0"/>
                <a:cs typeface="Arial" panose="020B0604020202020204" pitchFamily="34" charset="0"/>
              </a:rPr>
              <a:t>PowerConnect</a:t>
            </a:r>
            <a:r>
              <a:rPr lang="en-US" sz="2400" dirty="0">
                <a:solidFill>
                  <a:srgbClr val="FF4E00"/>
                </a:solidFill>
                <a:latin typeface="Arial" panose="020B0604020202020204" pitchFamily="34" charset="0"/>
                <a:cs typeface="Arial" panose="020B0604020202020204" pitchFamily="34" charset="0"/>
              </a:rPr>
              <a:t> For Splunk</a:t>
            </a:r>
          </a:p>
        </p:txBody>
      </p:sp>
      <p:pic>
        <p:nvPicPr>
          <p:cNvPr id="3" name="Google Shape;1094;p112">
            <a:extLst>
              <a:ext uri="{FF2B5EF4-FFF2-40B4-BE49-F238E27FC236}">
                <a16:creationId xmlns:a16="http://schemas.microsoft.com/office/drawing/2014/main" id="{3CE73358-2936-408C-740B-0708A4931AE3}"/>
              </a:ext>
            </a:extLst>
          </p:cNvPr>
          <p:cNvPicPr preferRelativeResize="0"/>
          <p:nvPr/>
        </p:nvPicPr>
        <p:blipFill>
          <a:blip r:embed="rId3">
            <a:alphaModFix/>
          </a:blip>
          <a:stretch>
            <a:fillRect/>
          </a:stretch>
        </p:blipFill>
        <p:spPr>
          <a:xfrm>
            <a:off x="715347" y="898200"/>
            <a:ext cx="11207700" cy="5276435"/>
          </a:xfrm>
          <a:prstGeom prst="rect">
            <a:avLst/>
          </a:prstGeom>
          <a:noFill/>
          <a:ln>
            <a:noFill/>
          </a:ln>
        </p:spPr>
      </p:pic>
    </p:spTree>
    <p:extLst>
      <p:ext uri="{BB962C8B-B14F-4D97-AF65-F5344CB8AC3E}">
        <p14:creationId xmlns:p14="http://schemas.microsoft.com/office/powerpoint/2010/main" val="1022933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5BDA-13ED-8A4F-A464-7D7BA3513430}"/>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SAP </a:t>
            </a:r>
            <a:r>
              <a:rPr lang="en-US" sz="2400" dirty="0" err="1">
                <a:solidFill>
                  <a:srgbClr val="FF4E00"/>
                </a:solidFill>
                <a:latin typeface="Arial" panose="020B0604020202020204" pitchFamily="34" charset="0"/>
                <a:cs typeface="Arial" panose="020B0604020202020204" pitchFamily="34" charset="0"/>
              </a:rPr>
              <a:t>PowerConnect</a:t>
            </a:r>
            <a:r>
              <a:rPr lang="en-US" sz="2400" dirty="0">
                <a:solidFill>
                  <a:srgbClr val="FF4E00"/>
                </a:solidFill>
                <a:latin typeface="Arial" panose="020B0604020202020204" pitchFamily="34" charset="0"/>
                <a:cs typeface="Arial" panose="020B0604020202020204" pitchFamily="34" charset="0"/>
              </a:rPr>
              <a:t> For Splunk</a:t>
            </a:r>
          </a:p>
        </p:txBody>
      </p:sp>
      <p:pic>
        <p:nvPicPr>
          <p:cNvPr id="3" name="Google Shape;1101;p113">
            <a:extLst>
              <a:ext uri="{FF2B5EF4-FFF2-40B4-BE49-F238E27FC236}">
                <a16:creationId xmlns:a16="http://schemas.microsoft.com/office/drawing/2014/main" id="{584B0CA9-8F4E-3BAF-D073-FE1595A96D04}"/>
              </a:ext>
            </a:extLst>
          </p:cNvPr>
          <p:cNvPicPr preferRelativeResize="0"/>
          <p:nvPr/>
        </p:nvPicPr>
        <p:blipFill>
          <a:blip r:embed="rId3">
            <a:alphaModFix/>
          </a:blip>
          <a:stretch>
            <a:fillRect/>
          </a:stretch>
        </p:blipFill>
        <p:spPr>
          <a:xfrm>
            <a:off x="715347" y="860415"/>
            <a:ext cx="11400997" cy="5369700"/>
          </a:xfrm>
          <a:prstGeom prst="rect">
            <a:avLst/>
          </a:prstGeom>
          <a:noFill/>
          <a:ln>
            <a:noFill/>
          </a:ln>
        </p:spPr>
      </p:pic>
    </p:spTree>
    <p:extLst>
      <p:ext uri="{BB962C8B-B14F-4D97-AF65-F5344CB8AC3E}">
        <p14:creationId xmlns:p14="http://schemas.microsoft.com/office/powerpoint/2010/main" val="1286590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5BDA-13ED-8A4F-A464-7D7BA3513430}"/>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SAP </a:t>
            </a:r>
            <a:r>
              <a:rPr lang="en-US" sz="2400" dirty="0" err="1">
                <a:solidFill>
                  <a:srgbClr val="FF4E00"/>
                </a:solidFill>
                <a:latin typeface="Arial" panose="020B0604020202020204" pitchFamily="34" charset="0"/>
                <a:cs typeface="Arial" panose="020B0604020202020204" pitchFamily="34" charset="0"/>
              </a:rPr>
              <a:t>PowerConnect</a:t>
            </a:r>
            <a:r>
              <a:rPr lang="en-US" sz="2400" dirty="0">
                <a:solidFill>
                  <a:srgbClr val="FF4E00"/>
                </a:solidFill>
                <a:latin typeface="Arial" panose="020B0604020202020204" pitchFamily="34" charset="0"/>
                <a:cs typeface="Arial" panose="020B0604020202020204" pitchFamily="34" charset="0"/>
              </a:rPr>
              <a:t> For Splunk</a:t>
            </a:r>
          </a:p>
        </p:txBody>
      </p:sp>
      <p:pic>
        <p:nvPicPr>
          <p:cNvPr id="3" name="Google Shape;1108;p114">
            <a:extLst>
              <a:ext uri="{FF2B5EF4-FFF2-40B4-BE49-F238E27FC236}">
                <a16:creationId xmlns:a16="http://schemas.microsoft.com/office/drawing/2014/main" id="{0B577350-CCE4-7A20-6697-22891E3B0578}"/>
              </a:ext>
            </a:extLst>
          </p:cNvPr>
          <p:cNvPicPr preferRelativeResize="0"/>
          <p:nvPr/>
        </p:nvPicPr>
        <p:blipFill>
          <a:blip r:embed="rId3">
            <a:alphaModFix/>
          </a:blip>
          <a:stretch>
            <a:fillRect/>
          </a:stretch>
        </p:blipFill>
        <p:spPr>
          <a:xfrm>
            <a:off x="804765" y="796915"/>
            <a:ext cx="10218835" cy="5400685"/>
          </a:xfrm>
          <a:prstGeom prst="rect">
            <a:avLst/>
          </a:prstGeom>
          <a:noFill/>
          <a:ln>
            <a:noFill/>
          </a:ln>
        </p:spPr>
      </p:pic>
    </p:spTree>
    <p:extLst>
      <p:ext uri="{BB962C8B-B14F-4D97-AF65-F5344CB8AC3E}">
        <p14:creationId xmlns:p14="http://schemas.microsoft.com/office/powerpoint/2010/main" val="1276773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5BDA-13ED-8A4F-A464-7D7BA3513430}"/>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Upcoming Events At A Glance</a:t>
            </a:r>
          </a:p>
        </p:txBody>
      </p:sp>
      <p:sp>
        <p:nvSpPr>
          <p:cNvPr id="5" name="Google Shape;662;g1a81f76ba66_0_0">
            <a:extLst>
              <a:ext uri="{FF2B5EF4-FFF2-40B4-BE49-F238E27FC236}">
                <a16:creationId xmlns:a16="http://schemas.microsoft.com/office/drawing/2014/main" id="{A8B95E7F-66B4-6CA2-0AF9-2310EC7C9979}"/>
              </a:ext>
            </a:extLst>
          </p:cNvPr>
          <p:cNvSpPr txBox="1">
            <a:spLocks/>
          </p:cNvSpPr>
          <p:nvPr/>
        </p:nvSpPr>
        <p:spPr>
          <a:xfrm>
            <a:off x="715347" y="1088570"/>
            <a:ext cx="11562828" cy="4960647"/>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Clr>
                <a:schemeClr val="accent1"/>
              </a:buClr>
              <a:buSzPct val="80000"/>
              <a:buFont typeface="Wingdings" pitchFamily="2" charset="2"/>
              <a:buChar char="q"/>
            </a:pPr>
            <a:r>
              <a:rPr lang="en-US" sz="1800" b="1" dirty="0"/>
              <a:t>Regional ASUG Chapter Events – Q3/Q4</a:t>
            </a:r>
          </a:p>
          <a:p>
            <a:pPr marL="342900" indent="-342900">
              <a:lnSpc>
                <a:spcPct val="100000"/>
              </a:lnSpc>
              <a:spcBef>
                <a:spcPts val="0"/>
              </a:spcBef>
              <a:buClr>
                <a:schemeClr val="accent1"/>
              </a:buClr>
              <a:buSzPct val="80000"/>
              <a:buFont typeface="Wingdings" pitchFamily="2" charset="2"/>
              <a:buChar char="q"/>
            </a:pPr>
            <a:endParaRPr lang="en-US" sz="1800" b="1" dirty="0"/>
          </a:p>
          <a:p>
            <a:pPr marL="342900" indent="-342900">
              <a:lnSpc>
                <a:spcPct val="100000"/>
              </a:lnSpc>
              <a:spcBef>
                <a:spcPts val="0"/>
              </a:spcBef>
              <a:buClr>
                <a:schemeClr val="accent1"/>
              </a:buClr>
              <a:buSzPct val="80000"/>
              <a:buFont typeface="Wingdings" pitchFamily="2" charset="2"/>
              <a:buChar char="q"/>
            </a:pPr>
            <a:r>
              <a:rPr lang="en-US" sz="1800" b="1" dirty="0"/>
              <a:t>Joint SAP Splunk Webinars (9/12, 9/24)</a:t>
            </a:r>
          </a:p>
          <a:p>
            <a:pPr marL="342900" indent="-342900">
              <a:lnSpc>
                <a:spcPct val="100000"/>
              </a:lnSpc>
              <a:spcBef>
                <a:spcPts val="0"/>
              </a:spcBef>
              <a:buClr>
                <a:schemeClr val="accent1"/>
              </a:buClr>
              <a:buSzPct val="80000"/>
              <a:buFont typeface="Wingdings" pitchFamily="2" charset="2"/>
              <a:buChar char="q"/>
            </a:pPr>
            <a:endParaRPr lang="en-US" sz="1800" b="1" dirty="0"/>
          </a:p>
          <a:p>
            <a:pPr marL="342900" indent="-342900">
              <a:lnSpc>
                <a:spcPct val="100000"/>
              </a:lnSpc>
              <a:spcBef>
                <a:spcPts val="0"/>
              </a:spcBef>
              <a:buClr>
                <a:schemeClr val="accent1"/>
              </a:buClr>
              <a:buSzPct val="80000"/>
              <a:buFont typeface="Wingdings" pitchFamily="2" charset="2"/>
              <a:buChar char="q"/>
            </a:pPr>
            <a:r>
              <a:rPr lang="en-US" sz="1800" b="1" dirty="0"/>
              <a:t>SAP S/4HANA &amp; Enterprise Architecture Summit (Dallas) – 10/10-11</a:t>
            </a:r>
          </a:p>
          <a:p>
            <a:pPr marL="342900" indent="-342900">
              <a:lnSpc>
                <a:spcPct val="100000"/>
              </a:lnSpc>
              <a:spcBef>
                <a:spcPts val="0"/>
              </a:spcBef>
              <a:buClr>
                <a:schemeClr val="accent1"/>
              </a:buClr>
              <a:buSzPct val="80000"/>
              <a:buFont typeface="Wingdings" pitchFamily="2" charset="2"/>
              <a:buChar char="q"/>
            </a:pPr>
            <a:endParaRPr lang="en-US" sz="1800" b="1" dirty="0"/>
          </a:p>
          <a:p>
            <a:pPr marL="342900" indent="-342900">
              <a:lnSpc>
                <a:spcPct val="100000"/>
              </a:lnSpc>
              <a:spcBef>
                <a:spcPts val="0"/>
              </a:spcBef>
              <a:buClr>
                <a:schemeClr val="accent1"/>
              </a:buClr>
              <a:buSzPct val="80000"/>
              <a:buFont typeface="Wingdings" pitchFamily="2" charset="2"/>
              <a:buChar char="q"/>
            </a:pPr>
            <a:r>
              <a:rPr lang="en-US" sz="1800" b="1" dirty="0"/>
              <a:t>SAP Tech Connect (New Orleans) – 11/7-9</a:t>
            </a:r>
          </a:p>
          <a:p>
            <a:pPr marL="342900" indent="-342900">
              <a:lnSpc>
                <a:spcPct val="100000"/>
              </a:lnSpc>
              <a:spcBef>
                <a:spcPts val="0"/>
              </a:spcBef>
              <a:buClr>
                <a:schemeClr val="accent1"/>
              </a:buClr>
              <a:buSzPct val="80000"/>
              <a:buFont typeface="Wingdings" pitchFamily="2" charset="2"/>
              <a:buChar char="q"/>
            </a:pPr>
            <a:endParaRPr lang="en-US" sz="1800" b="1" dirty="0"/>
          </a:p>
          <a:p>
            <a:pPr marL="342900" indent="-342900">
              <a:lnSpc>
                <a:spcPct val="100000"/>
              </a:lnSpc>
              <a:spcBef>
                <a:spcPts val="0"/>
              </a:spcBef>
              <a:buClr>
                <a:schemeClr val="accent1"/>
              </a:buClr>
              <a:buSzPct val="80000"/>
              <a:buFont typeface="Wingdings" pitchFamily="2" charset="2"/>
              <a:buChar char="q"/>
            </a:pPr>
            <a:r>
              <a:rPr lang="en-US" sz="1800" b="1" dirty="0"/>
              <a:t>AWS </a:t>
            </a:r>
            <a:r>
              <a:rPr lang="en-US" sz="1800" b="1" dirty="0" err="1"/>
              <a:t>re:Invent</a:t>
            </a:r>
            <a:r>
              <a:rPr lang="en-US" sz="1800" b="1" dirty="0"/>
              <a:t> (Vegas) – 11/27-29 </a:t>
            </a:r>
          </a:p>
        </p:txBody>
      </p:sp>
      <p:pic>
        <p:nvPicPr>
          <p:cNvPr id="6" name="Picture 6" descr="eventmobi logo">
            <a:extLst>
              <a:ext uri="{FF2B5EF4-FFF2-40B4-BE49-F238E27FC236}">
                <a16:creationId xmlns:a16="http://schemas.microsoft.com/office/drawing/2014/main" id="{E243B2B4-4B62-78C2-082E-E1983C9AEC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14928" y="2062179"/>
            <a:ext cx="2168666" cy="4275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ASUG Tech Connect 2023">
            <a:extLst>
              <a:ext uri="{FF2B5EF4-FFF2-40B4-BE49-F238E27FC236}">
                <a16:creationId xmlns:a16="http://schemas.microsoft.com/office/drawing/2014/main" id="{A0E44E51-97B0-E255-3795-D45BBF906208}"/>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5775178" y="2611529"/>
            <a:ext cx="2947146" cy="62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85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369C76-8FE2-4845-A223-DAB9128430C4}"/>
              </a:ext>
            </a:extLst>
          </p:cNvPr>
          <p:cNvSpPr/>
          <p:nvPr/>
        </p:nvSpPr>
        <p:spPr>
          <a:xfrm>
            <a:off x="1057155" y="2503951"/>
            <a:ext cx="8538258" cy="400110"/>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For questions after this session, contact us at </a:t>
            </a:r>
            <a:r>
              <a:rPr lang="en-US" sz="2000" dirty="0" err="1">
                <a:latin typeface="Arial" panose="020B0604020202020204" pitchFamily="34" charset="0"/>
                <a:cs typeface="Arial" panose="020B0604020202020204" pitchFamily="34" charset="0"/>
              </a:rPr>
              <a:t>khontz@splunk.com</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0112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5BDA-13ED-8A4F-A464-7D7BA3513430}"/>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30+ Years Of SAP Experience</a:t>
            </a:r>
          </a:p>
        </p:txBody>
      </p:sp>
      <p:sp>
        <p:nvSpPr>
          <p:cNvPr id="83" name="Freeform: Shape 2">
            <a:extLst>
              <a:ext uri="{FF2B5EF4-FFF2-40B4-BE49-F238E27FC236}">
                <a16:creationId xmlns:a16="http://schemas.microsoft.com/office/drawing/2014/main" id="{44554388-39F5-BE71-8A81-238D36277DB1}"/>
              </a:ext>
            </a:extLst>
          </p:cNvPr>
          <p:cNvSpPr/>
          <p:nvPr/>
        </p:nvSpPr>
        <p:spPr>
          <a:xfrm>
            <a:off x="211877" y="1365915"/>
            <a:ext cx="10633166" cy="4618178"/>
          </a:xfrm>
          <a:custGeom>
            <a:avLst/>
            <a:gdLst>
              <a:gd name="connsiteX0" fmla="*/ 0 w 10633166"/>
              <a:gd name="connsiteY0" fmla="*/ 0 h 4528457"/>
              <a:gd name="connsiteX1" fmla="*/ 0 w 10633166"/>
              <a:gd name="connsiteY1" fmla="*/ 4528457 h 4528457"/>
              <a:gd name="connsiteX2" fmla="*/ 10633166 w 10633166"/>
              <a:gd name="connsiteY2" fmla="*/ 4528457 h 4528457"/>
            </a:gdLst>
            <a:ahLst/>
            <a:cxnLst>
              <a:cxn ang="0">
                <a:pos x="connsiteX0" y="connsiteY0"/>
              </a:cxn>
              <a:cxn ang="0">
                <a:pos x="connsiteX1" y="connsiteY1"/>
              </a:cxn>
              <a:cxn ang="0">
                <a:pos x="connsiteX2" y="connsiteY2"/>
              </a:cxn>
            </a:cxnLst>
            <a:rect l="l" t="t" r="r" b="b"/>
            <a:pathLst>
              <a:path w="10633166" h="4528457">
                <a:moveTo>
                  <a:pt x="0" y="0"/>
                </a:moveTo>
                <a:lnTo>
                  <a:pt x="0" y="4528457"/>
                </a:lnTo>
                <a:lnTo>
                  <a:pt x="10633166" y="452845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84" name="Picture 83" descr="A close up of a logo&#10;&#10;Description automatically generated">
            <a:extLst>
              <a:ext uri="{FF2B5EF4-FFF2-40B4-BE49-F238E27FC236}">
                <a16:creationId xmlns:a16="http://schemas.microsoft.com/office/drawing/2014/main" id="{E991BC5C-AE5C-64EA-7662-305A38CD69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50626" y="4280377"/>
            <a:ext cx="892625" cy="892625"/>
          </a:xfrm>
          <a:prstGeom prst="rect">
            <a:avLst/>
          </a:prstGeom>
        </p:spPr>
      </p:pic>
      <p:pic>
        <p:nvPicPr>
          <p:cNvPr id="85" name="Picture 84" descr="A close up of a sign&#10;&#10;Description automatically generated">
            <a:extLst>
              <a:ext uri="{FF2B5EF4-FFF2-40B4-BE49-F238E27FC236}">
                <a16:creationId xmlns:a16="http://schemas.microsoft.com/office/drawing/2014/main" id="{2DD4591B-82F2-465A-B6F7-A4C850EABD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54566" y="5295197"/>
            <a:ext cx="1178723" cy="601149"/>
          </a:xfrm>
          <a:prstGeom prst="rect">
            <a:avLst/>
          </a:prstGeom>
        </p:spPr>
      </p:pic>
      <p:pic>
        <p:nvPicPr>
          <p:cNvPr id="86" name="Picture 85" descr="A close up of a sign&#10;&#10;Description automatically generated">
            <a:extLst>
              <a:ext uri="{FF2B5EF4-FFF2-40B4-BE49-F238E27FC236}">
                <a16:creationId xmlns:a16="http://schemas.microsoft.com/office/drawing/2014/main" id="{7A791558-E3AC-932A-DC16-B621D425452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77137" y="2220038"/>
            <a:ext cx="570580" cy="236256"/>
          </a:xfrm>
          <a:prstGeom prst="rect">
            <a:avLst/>
          </a:prstGeom>
        </p:spPr>
      </p:pic>
      <p:cxnSp>
        <p:nvCxnSpPr>
          <p:cNvPr id="87" name="Straight Connector 86">
            <a:extLst>
              <a:ext uri="{FF2B5EF4-FFF2-40B4-BE49-F238E27FC236}">
                <a16:creationId xmlns:a16="http://schemas.microsoft.com/office/drawing/2014/main" id="{377C20CE-F638-5298-F1F6-6207E2E6BD0B}"/>
              </a:ext>
            </a:extLst>
          </p:cNvPr>
          <p:cNvCxnSpPr/>
          <p:nvPr/>
        </p:nvCxnSpPr>
        <p:spPr>
          <a:xfrm>
            <a:off x="395386" y="5173917"/>
            <a:ext cx="10456839" cy="0"/>
          </a:xfrm>
          <a:prstGeom prst="lin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pic>
        <p:nvPicPr>
          <p:cNvPr id="88" name="Picture 20">
            <a:extLst>
              <a:ext uri="{FF2B5EF4-FFF2-40B4-BE49-F238E27FC236}">
                <a16:creationId xmlns:a16="http://schemas.microsoft.com/office/drawing/2014/main" id="{272ACE9F-2D4E-52C7-C2D3-41C24BA8E27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661225" y="4055028"/>
            <a:ext cx="816569" cy="23625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2" descr="Coty, Inc. - Wikipedia">
            <a:extLst>
              <a:ext uri="{FF2B5EF4-FFF2-40B4-BE49-F238E27FC236}">
                <a16:creationId xmlns:a16="http://schemas.microsoft.com/office/drawing/2014/main" id="{EB81D07C-AE9C-61EC-E0AD-4B20C57BB28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bwMode="auto">
          <a:xfrm>
            <a:off x="6582267" y="4136852"/>
            <a:ext cx="931114" cy="21147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A close up of a sign&#10;&#10;Description automatically generated">
            <a:extLst>
              <a:ext uri="{FF2B5EF4-FFF2-40B4-BE49-F238E27FC236}">
                <a16:creationId xmlns:a16="http://schemas.microsoft.com/office/drawing/2014/main" id="{1F3BDFA5-5389-CFF4-6BDE-C5120FFE574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64655" y="4064820"/>
            <a:ext cx="1245791" cy="339430"/>
          </a:xfrm>
          <a:prstGeom prst="rect">
            <a:avLst/>
          </a:prstGeom>
        </p:spPr>
      </p:pic>
      <p:pic>
        <p:nvPicPr>
          <p:cNvPr id="91" name="Picture 90" descr="A picture containing clock, drawing&#10;&#10;Description automatically generated">
            <a:extLst>
              <a:ext uri="{FF2B5EF4-FFF2-40B4-BE49-F238E27FC236}">
                <a16:creationId xmlns:a16="http://schemas.microsoft.com/office/drawing/2014/main" id="{3C8E9361-7415-3734-5FBC-F3B3041D832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098635" y="5270228"/>
            <a:ext cx="1433069" cy="288902"/>
          </a:xfrm>
          <a:prstGeom prst="rect">
            <a:avLst/>
          </a:prstGeom>
        </p:spPr>
      </p:pic>
      <p:sp>
        <p:nvSpPr>
          <p:cNvPr id="92" name="TextBox 91">
            <a:extLst>
              <a:ext uri="{FF2B5EF4-FFF2-40B4-BE49-F238E27FC236}">
                <a16:creationId xmlns:a16="http://schemas.microsoft.com/office/drawing/2014/main" id="{3AB770EB-CD29-2EEC-BD25-BDEFC21060B9}"/>
              </a:ext>
            </a:extLst>
          </p:cNvPr>
          <p:cNvSpPr txBox="1"/>
          <p:nvPr/>
        </p:nvSpPr>
        <p:spPr>
          <a:xfrm>
            <a:off x="233910" y="5992750"/>
            <a:ext cx="11741100" cy="261610"/>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tab pos="0" algn="ctr"/>
                <a:tab pos="1828800" algn="ctr"/>
                <a:tab pos="3657600" algn="ctr"/>
                <a:tab pos="5486400" algn="ctr"/>
                <a:tab pos="7315200" algn="ctr"/>
                <a:tab pos="9144000" algn="ctr"/>
                <a:tab pos="10515600" algn="ctr"/>
              </a:tabLst>
              <a:defRPr/>
            </a:pPr>
            <a:r>
              <a:rPr kumimoji="0" lang="en-US" sz="1100" b="1" i="0" u="none" strike="noStrike" kern="0" cap="none" spc="0" normalizeH="0" baseline="0" noProof="0" dirty="0">
                <a:ln>
                  <a:noFill/>
                </a:ln>
                <a:solidFill>
                  <a:srgbClr val="000000"/>
                </a:solidFill>
                <a:effectLst/>
                <a:uLnTx/>
                <a:uFillTx/>
                <a:latin typeface="SAPFuturaNaBook" pitchFamily="2" charset="0"/>
                <a:cs typeface="Arial"/>
                <a:sym typeface="Arial"/>
              </a:rPr>
              <a:t>	1990	1995	2000	2005	2010	2015	2020</a:t>
            </a:r>
          </a:p>
        </p:txBody>
      </p:sp>
      <p:pic>
        <p:nvPicPr>
          <p:cNvPr id="93" name="Picture 4">
            <a:extLst>
              <a:ext uri="{FF2B5EF4-FFF2-40B4-BE49-F238E27FC236}">
                <a16:creationId xmlns:a16="http://schemas.microsoft.com/office/drawing/2014/main" id="{C86FB82F-946C-94F3-FCDE-24AE3E9751EB}"/>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8266971" y="2566536"/>
            <a:ext cx="713090" cy="297121"/>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2" descr="GE Energy EDI | EDI &amp; eCommerce Solutions | DataTrans Solutions">
            <a:extLst>
              <a:ext uri="{FF2B5EF4-FFF2-40B4-BE49-F238E27FC236}">
                <a16:creationId xmlns:a16="http://schemas.microsoft.com/office/drawing/2014/main" id="{79D99F86-56D8-1BA5-BCE6-A310770FF4F3}"/>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4947065" y="1798963"/>
            <a:ext cx="929086" cy="35681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4" descr="New #Logo and Identity for The Hershey Company done In-house with ...">
            <a:extLst>
              <a:ext uri="{FF2B5EF4-FFF2-40B4-BE49-F238E27FC236}">
                <a16:creationId xmlns:a16="http://schemas.microsoft.com/office/drawing/2014/main" id="{57E77766-6F86-FBE1-A6D2-E33C65FF69E4}"/>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478081" y="3687457"/>
            <a:ext cx="946458" cy="343564"/>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descr="A drawing of a face&#10;&#10;Description automatically generated">
            <a:extLst>
              <a:ext uri="{FF2B5EF4-FFF2-40B4-BE49-F238E27FC236}">
                <a16:creationId xmlns:a16="http://schemas.microsoft.com/office/drawing/2014/main" id="{14153A2A-8435-6621-1A6F-11A379C8850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020271" y="967097"/>
            <a:ext cx="1079235" cy="373095"/>
          </a:xfrm>
          <a:prstGeom prst="rect">
            <a:avLst/>
          </a:prstGeom>
        </p:spPr>
      </p:pic>
      <p:pic>
        <p:nvPicPr>
          <p:cNvPr id="97" name="Picture 96" descr="A picture containing drawing&#10;&#10;Description automatically generated">
            <a:extLst>
              <a:ext uri="{FF2B5EF4-FFF2-40B4-BE49-F238E27FC236}">
                <a16:creationId xmlns:a16="http://schemas.microsoft.com/office/drawing/2014/main" id="{46BB768F-E1CB-E450-F7B6-3D51806C4597}"/>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149143" y="4480389"/>
            <a:ext cx="890946" cy="241830"/>
          </a:xfrm>
          <a:prstGeom prst="rect">
            <a:avLst/>
          </a:prstGeom>
        </p:spPr>
      </p:pic>
      <p:pic>
        <p:nvPicPr>
          <p:cNvPr id="98" name="Picture 34" descr="Bose Logo - LogoDix">
            <a:extLst>
              <a:ext uri="{FF2B5EF4-FFF2-40B4-BE49-F238E27FC236}">
                <a16:creationId xmlns:a16="http://schemas.microsoft.com/office/drawing/2014/main" id="{DE47C79E-9384-8336-38D0-591B9CD7A291}"/>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346035" y="1523751"/>
            <a:ext cx="1045017" cy="17470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0" descr="Military Appreciation Pig Roast 2018">
            <a:extLst>
              <a:ext uri="{FF2B5EF4-FFF2-40B4-BE49-F238E27FC236}">
                <a16:creationId xmlns:a16="http://schemas.microsoft.com/office/drawing/2014/main" id="{21111722-ABD3-2E0E-054A-4EEB6788F754}"/>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6120221" y="761399"/>
            <a:ext cx="958480" cy="29648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6" descr="Estee Lauder – Voombox Freebie Site">
            <a:extLst>
              <a:ext uri="{FF2B5EF4-FFF2-40B4-BE49-F238E27FC236}">
                <a16:creationId xmlns:a16="http://schemas.microsoft.com/office/drawing/2014/main" id="{DB01D7E5-EC98-18E1-FF3A-1BACFABF00B6}"/>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5641760" y="3999058"/>
            <a:ext cx="710355" cy="29828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58" descr="Rohm and Haas Logo PNG Transparent &amp; SVG Vector - Freebie Supply">
            <a:extLst>
              <a:ext uri="{FF2B5EF4-FFF2-40B4-BE49-F238E27FC236}">
                <a16:creationId xmlns:a16="http://schemas.microsoft.com/office/drawing/2014/main" id="{5E47DB2D-FAB2-F126-4EA9-E6A791FC1BA1}"/>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4813510" y="1142692"/>
            <a:ext cx="698184" cy="247856"/>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2" descr="Home Depot Logo / Retail / Logonoid.com">
            <a:extLst>
              <a:ext uri="{FF2B5EF4-FFF2-40B4-BE49-F238E27FC236}">
                <a16:creationId xmlns:a16="http://schemas.microsoft.com/office/drawing/2014/main" id="{8B452A2A-EAC7-DBCA-CA82-57F955AA6D63}"/>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8715681" y="4563957"/>
            <a:ext cx="522878" cy="522878"/>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F04E0EAC-68F7-B6F6-F11C-C5E2E9DA8C83}"/>
              </a:ext>
            </a:extLst>
          </p:cNvPr>
          <p:cNvSpPr txBox="1"/>
          <p:nvPr/>
        </p:nvSpPr>
        <p:spPr>
          <a:xfrm rot="16200000">
            <a:off x="11126084" y="4359232"/>
            <a:ext cx="1323392" cy="374461"/>
          </a:xfrm>
          <a:prstGeom prst="rect">
            <a:avLst/>
          </a:prstGeom>
          <a:noFill/>
        </p:spPr>
        <p:txBody>
          <a:bodyPr wrap="square" rtlCol="0">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tab pos="7143750" algn="ctr"/>
                <a:tab pos="8574088" algn="ctr"/>
                <a:tab pos="10058400" algn="ctr"/>
              </a:tabLst>
              <a:defRPr/>
            </a:pPr>
            <a:r>
              <a:rPr kumimoji="0" lang="en-US" sz="1100" b="0" i="0" u="none" strike="noStrike" kern="0" cap="none" spc="0" normalizeH="0" baseline="0" noProof="0" dirty="0">
                <a:ln>
                  <a:noFill/>
                </a:ln>
                <a:solidFill>
                  <a:srgbClr val="000000"/>
                </a:solidFill>
                <a:effectLst/>
                <a:uLnTx/>
                <a:uFillTx/>
                <a:latin typeface="SAPFuturaNaBook" pitchFamily="2" charset="0"/>
                <a:cs typeface="Arial"/>
                <a:sym typeface="Arial"/>
              </a:rPr>
              <a:t>CONSUMER &amp; RETAIL</a:t>
            </a:r>
          </a:p>
        </p:txBody>
      </p:sp>
      <p:sp>
        <p:nvSpPr>
          <p:cNvPr id="104" name="TextBox 103">
            <a:extLst>
              <a:ext uri="{FF2B5EF4-FFF2-40B4-BE49-F238E27FC236}">
                <a16:creationId xmlns:a16="http://schemas.microsoft.com/office/drawing/2014/main" id="{3CD3B317-7EAE-7B03-AB84-5EE2B7CC83CF}"/>
              </a:ext>
            </a:extLst>
          </p:cNvPr>
          <p:cNvSpPr txBox="1"/>
          <p:nvPr/>
        </p:nvSpPr>
        <p:spPr>
          <a:xfrm rot="16200000">
            <a:off x="11302114" y="2204916"/>
            <a:ext cx="971633" cy="233397"/>
          </a:xfrm>
          <a:prstGeom prst="rect">
            <a:avLst/>
          </a:prstGeom>
          <a:noFill/>
        </p:spPr>
        <p:txBody>
          <a:bodyPr wrap="square" rtlCol="0">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tab pos="7143750" algn="ctr"/>
                <a:tab pos="8574088" algn="ctr"/>
                <a:tab pos="10058400" algn="ctr"/>
              </a:tabLst>
              <a:defRPr/>
            </a:pPr>
            <a:r>
              <a:rPr kumimoji="0" lang="en-US" sz="1100" b="0" i="0" u="none" strike="noStrike" kern="0" cap="none" spc="0" normalizeH="0" baseline="0" noProof="0" dirty="0">
                <a:ln>
                  <a:noFill/>
                </a:ln>
                <a:solidFill>
                  <a:srgbClr val="000000"/>
                </a:solidFill>
                <a:effectLst/>
                <a:uLnTx/>
                <a:uFillTx/>
                <a:latin typeface="SAPFuturaNaBook" pitchFamily="2" charset="0"/>
                <a:cs typeface="Arial"/>
                <a:sym typeface="Arial"/>
              </a:rPr>
              <a:t>SERVICE</a:t>
            </a:r>
          </a:p>
        </p:txBody>
      </p:sp>
      <p:pic>
        <p:nvPicPr>
          <p:cNvPr id="105" name="Picture 74" descr="BD Logo PNG Transparent &amp; SVG Vector - Freebie Supply">
            <a:extLst>
              <a:ext uri="{FF2B5EF4-FFF2-40B4-BE49-F238E27FC236}">
                <a16:creationId xmlns:a16="http://schemas.microsoft.com/office/drawing/2014/main" id="{14F0531F-1BD5-96D4-48F6-3D376E48D92F}"/>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5388482" y="735469"/>
            <a:ext cx="670478" cy="259764"/>
          </a:xfrm>
          <a:prstGeom prst="rect">
            <a:avLst/>
          </a:prstGeom>
          <a:noFill/>
          <a:extLst>
            <a:ext uri="{909E8E84-426E-40DD-AFC4-6F175D3DCCD1}">
              <a14:hiddenFill xmlns:a14="http://schemas.microsoft.com/office/drawing/2010/main">
                <a:solidFill>
                  <a:srgbClr val="FFFFFF"/>
                </a:solidFill>
              </a14:hiddenFill>
            </a:ext>
          </a:extLst>
        </p:spPr>
      </p:pic>
      <p:sp>
        <p:nvSpPr>
          <p:cNvPr id="106" name="TextBox 105">
            <a:extLst>
              <a:ext uri="{FF2B5EF4-FFF2-40B4-BE49-F238E27FC236}">
                <a16:creationId xmlns:a16="http://schemas.microsoft.com/office/drawing/2014/main" id="{4F3F66DE-0C90-2861-23A8-C070C8FA41CB}"/>
              </a:ext>
            </a:extLst>
          </p:cNvPr>
          <p:cNvSpPr txBox="1"/>
          <p:nvPr/>
        </p:nvSpPr>
        <p:spPr>
          <a:xfrm rot="16200000">
            <a:off x="11065056" y="952488"/>
            <a:ext cx="1445748" cy="233397"/>
          </a:xfrm>
          <a:prstGeom prst="rect">
            <a:avLst/>
          </a:prstGeom>
          <a:noFill/>
        </p:spPr>
        <p:txBody>
          <a:bodyPr wrap="square" rtlCol="0">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tab pos="7143750" algn="ctr"/>
                <a:tab pos="8574088" algn="ctr"/>
                <a:tab pos="10058400" algn="ctr"/>
              </a:tabLst>
              <a:defRPr/>
            </a:pPr>
            <a:r>
              <a:rPr kumimoji="0" lang="en-US" sz="1100" b="0" i="0" u="none" strike="noStrike" kern="0" cap="none" spc="0" normalizeH="0" baseline="0" noProof="0" dirty="0">
                <a:ln>
                  <a:noFill/>
                </a:ln>
                <a:solidFill>
                  <a:srgbClr val="000000"/>
                </a:solidFill>
                <a:effectLst/>
                <a:uLnTx/>
                <a:uFillTx/>
                <a:latin typeface="SAPFuturaNaBook" pitchFamily="2" charset="0"/>
                <a:cs typeface="Arial"/>
                <a:sym typeface="Arial"/>
              </a:rPr>
              <a:t>MANUFACTURING</a:t>
            </a:r>
          </a:p>
        </p:txBody>
      </p:sp>
      <p:pic>
        <p:nvPicPr>
          <p:cNvPr id="107" name="Picture 106">
            <a:extLst>
              <a:ext uri="{FF2B5EF4-FFF2-40B4-BE49-F238E27FC236}">
                <a16:creationId xmlns:a16="http://schemas.microsoft.com/office/drawing/2014/main" id="{78B8620B-B01B-4ED4-215D-CA6F78F49C5E}"/>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69312" y="5281926"/>
            <a:ext cx="1433068" cy="629222"/>
          </a:xfrm>
          <a:prstGeom prst="rect">
            <a:avLst/>
          </a:prstGeom>
        </p:spPr>
      </p:pic>
      <p:pic>
        <p:nvPicPr>
          <p:cNvPr id="108" name="Picture 38" descr="home_lgLogo">
            <a:extLst>
              <a:ext uri="{FF2B5EF4-FFF2-40B4-BE49-F238E27FC236}">
                <a16:creationId xmlns:a16="http://schemas.microsoft.com/office/drawing/2014/main" id="{9996ECB4-FB7D-B2D0-9801-C5764615AC3C}"/>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r="22783" b="2446"/>
          <a:stretch>
            <a:fillRect/>
          </a:stretch>
        </p:blipFill>
        <p:spPr bwMode="auto">
          <a:xfrm>
            <a:off x="3797095" y="1801691"/>
            <a:ext cx="896705" cy="301546"/>
          </a:xfrm>
          <a:prstGeom prst="rect">
            <a:avLst/>
          </a:prstGeom>
          <a:noFill/>
          <a:ln w="9525">
            <a:noFill/>
            <a:miter lim="800000"/>
            <a:headEnd/>
            <a:tailEnd/>
          </a:ln>
        </p:spPr>
      </p:pic>
      <p:pic>
        <p:nvPicPr>
          <p:cNvPr id="109" name="Picture 53" descr="logo_lennox_portal">
            <a:extLst>
              <a:ext uri="{FF2B5EF4-FFF2-40B4-BE49-F238E27FC236}">
                <a16:creationId xmlns:a16="http://schemas.microsoft.com/office/drawing/2014/main" id="{D06A55B7-F486-EC88-58B3-603808F6F1AA}"/>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4372951" y="1485460"/>
            <a:ext cx="647531" cy="290436"/>
          </a:xfrm>
          <a:prstGeom prst="rect">
            <a:avLst/>
          </a:prstGeom>
          <a:noFill/>
          <a:ln w="9525">
            <a:noFill/>
            <a:miter lim="800000"/>
            <a:headEnd/>
            <a:tailEnd/>
          </a:ln>
        </p:spPr>
      </p:pic>
      <p:pic>
        <p:nvPicPr>
          <p:cNvPr id="110" name="Picture 109">
            <a:extLst>
              <a:ext uri="{FF2B5EF4-FFF2-40B4-BE49-F238E27FC236}">
                <a16:creationId xmlns:a16="http://schemas.microsoft.com/office/drawing/2014/main" id="{C4CCCC91-20A0-EF87-8817-495CE7305084}"/>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9364253" y="5677841"/>
            <a:ext cx="1178723" cy="235744"/>
          </a:xfrm>
          <a:prstGeom prst="rect">
            <a:avLst/>
          </a:prstGeom>
        </p:spPr>
      </p:pic>
      <p:pic>
        <p:nvPicPr>
          <p:cNvPr id="111" name="Picture 15" descr="homelogosm">
            <a:extLst>
              <a:ext uri="{FF2B5EF4-FFF2-40B4-BE49-F238E27FC236}">
                <a16:creationId xmlns:a16="http://schemas.microsoft.com/office/drawing/2014/main" id="{A77DFF93-CCEA-5D50-D92E-A37217B6D5DE}"/>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4414744" y="4430045"/>
            <a:ext cx="936381" cy="463430"/>
          </a:xfrm>
          <a:prstGeom prst="rect">
            <a:avLst/>
          </a:prstGeom>
          <a:noFill/>
          <a:ln w="9525">
            <a:noFill/>
            <a:miter lim="800000"/>
            <a:headEnd/>
            <a:tailEnd/>
          </a:ln>
        </p:spPr>
      </p:pic>
      <p:pic>
        <p:nvPicPr>
          <p:cNvPr id="112" name="Picture 42" descr="Centers for Disease Control and Prevention">
            <a:hlinkClick r:id="rId27"/>
            <a:extLst>
              <a:ext uri="{FF2B5EF4-FFF2-40B4-BE49-F238E27FC236}">
                <a16:creationId xmlns:a16="http://schemas.microsoft.com/office/drawing/2014/main" id="{502E963A-D0AD-28CB-A3B8-52C122BF4D10}"/>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4616235" y="2777649"/>
            <a:ext cx="836395" cy="358682"/>
          </a:xfrm>
          <a:prstGeom prst="rect">
            <a:avLst/>
          </a:prstGeom>
          <a:noFill/>
          <a:ln w="9525">
            <a:noFill/>
            <a:miter lim="800000"/>
            <a:headEnd/>
            <a:tailEnd/>
          </a:ln>
        </p:spPr>
      </p:pic>
      <p:pic>
        <p:nvPicPr>
          <p:cNvPr id="113" name="Picture 44" descr="Cornell_logo">
            <a:extLst>
              <a:ext uri="{FF2B5EF4-FFF2-40B4-BE49-F238E27FC236}">
                <a16:creationId xmlns:a16="http://schemas.microsoft.com/office/drawing/2014/main" id="{7C2E7147-97C0-D3A3-4329-8F3B2C7E068A}"/>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7155417" y="2606414"/>
            <a:ext cx="1095090" cy="292024"/>
          </a:xfrm>
          <a:prstGeom prst="rect">
            <a:avLst/>
          </a:prstGeom>
          <a:noFill/>
          <a:ln w="9525">
            <a:noFill/>
            <a:miter lim="800000"/>
            <a:headEnd/>
            <a:tailEnd/>
          </a:ln>
        </p:spPr>
      </p:pic>
      <p:pic>
        <p:nvPicPr>
          <p:cNvPr id="114" name="Picture 45" descr="duke_logo_section">
            <a:extLst>
              <a:ext uri="{FF2B5EF4-FFF2-40B4-BE49-F238E27FC236}">
                <a16:creationId xmlns:a16="http://schemas.microsoft.com/office/drawing/2014/main" id="{D2FAECA5-FB22-F7AB-311E-B373E4054AD1}"/>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6213060" y="2584764"/>
            <a:ext cx="904639" cy="341224"/>
          </a:xfrm>
          <a:prstGeom prst="rect">
            <a:avLst/>
          </a:prstGeom>
          <a:noFill/>
          <a:ln w="9525">
            <a:noFill/>
            <a:miter lim="800000"/>
            <a:headEnd/>
            <a:tailEnd/>
          </a:ln>
        </p:spPr>
      </p:pic>
      <p:pic>
        <p:nvPicPr>
          <p:cNvPr id="115" name="Picture 48" descr="Michigan State University">
            <a:hlinkClick r:id="rId31" tooltip="MSU Home Page"/>
            <a:extLst>
              <a:ext uri="{FF2B5EF4-FFF2-40B4-BE49-F238E27FC236}">
                <a16:creationId xmlns:a16="http://schemas.microsoft.com/office/drawing/2014/main" id="{1E4F7DD5-8DD4-0BD1-F759-775AB3B20D47}"/>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7650949" y="3283810"/>
            <a:ext cx="1191903" cy="312658"/>
          </a:xfrm>
          <a:prstGeom prst="rect">
            <a:avLst/>
          </a:prstGeom>
          <a:noFill/>
          <a:ln w="9525">
            <a:noFill/>
            <a:miter lim="800000"/>
            <a:headEnd/>
            <a:tailEnd/>
          </a:ln>
        </p:spPr>
      </p:pic>
      <p:pic>
        <p:nvPicPr>
          <p:cNvPr id="116" name="Picture 115" descr="Logo Nestlé">
            <a:hlinkClick r:id="rId33"/>
            <a:extLst>
              <a:ext uri="{FF2B5EF4-FFF2-40B4-BE49-F238E27FC236}">
                <a16:creationId xmlns:a16="http://schemas.microsoft.com/office/drawing/2014/main" id="{24127C2A-5617-8623-BE5E-F1596470BD30}"/>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5529842" y="1041856"/>
            <a:ext cx="960189" cy="460255"/>
          </a:xfrm>
          <a:prstGeom prst="rect">
            <a:avLst/>
          </a:prstGeom>
          <a:noFill/>
          <a:ln w="9525">
            <a:noFill/>
            <a:miter lim="800000"/>
            <a:headEnd/>
            <a:tailEnd/>
          </a:ln>
        </p:spPr>
      </p:pic>
      <p:pic>
        <p:nvPicPr>
          <p:cNvPr id="117" name="Picture 10" descr="http://www.adtrav.com/PA/css/i/header_logo.gif">
            <a:extLst>
              <a:ext uri="{FF2B5EF4-FFF2-40B4-BE49-F238E27FC236}">
                <a16:creationId xmlns:a16="http://schemas.microsoft.com/office/drawing/2014/main" id="{09AAEC2C-2AA0-2813-C30F-F6ECEFFD59F4}"/>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7473019" y="2923128"/>
            <a:ext cx="910012" cy="283273"/>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68" descr="logo_honeywell">
            <a:hlinkClick r:id="rId36"/>
            <a:extLst>
              <a:ext uri="{FF2B5EF4-FFF2-40B4-BE49-F238E27FC236}">
                <a16:creationId xmlns:a16="http://schemas.microsoft.com/office/drawing/2014/main" id="{EB2F07C9-46CD-E615-FDBE-518681056A20}"/>
              </a:ext>
            </a:extLst>
          </p:cNvPr>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5180956" y="1567543"/>
            <a:ext cx="1140910" cy="203210"/>
          </a:xfrm>
          <a:prstGeom prst="rect">
            <a:avLst/>
          </a:prstGeom>
          <a:noFill/>
          <a:ln w="9525">
            <a:noFill/>
            <a:miter lim="800000"/>
            <a:headEnd/>
            <a:tailEnd/>
          </a:ln>
        </p:spPr>
      </p:pic>
      <p:pic>
        <p:nvPicPr>
          <p:cNvPr id="119" name="Picture 18" descr="http://active.ist.ucf.edu/Portals/2/Graphics/Logo_MARS_incorporated.png">
            <a:extLst>
              <a:ext uri="{FF2B5EF4-FFF2-40B4-BE49-F238E27FC236}">
                <a16:creationId xmlns:a16="http://schemas.microsoft.com/office/drawing/2014/main" id="{17A938BF-5C3F-75A4-35F5-9E6F568B47E3}"/>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8048761" y="3787887"/>
            <a:ext cx="909782" cy="322972"/>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42" descr="Coca-Cola Logo">
            <a:hlinkClick r:id="rId39"/>
            <a:extLst>
              <a:ext uri="{FF2B5EF4-FFF2-40B4-BE49-F238E27FC236}">
                <a16:creationId xmlns:a16="http://schemas.microsoft.com/office/drawing/2014/main" id="{DC84027E-4F69-1CE7-F2C9-5056D1B9923A}"/>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6455345" y="3738507"/>
            <a:ext cx="1610892" cy="272980"/>
          </a:xfrm>
          <a:prstGeom prst="rect">
            <a:avLst/>
          </a:prstGeom>
          <a:noFill/>
          <a:ln w="9525">
            <a:noFill/>
            <a:miter lim="800000"/>
            <a:headEnd/>
            <a:tailEnd/>
          </a:ln>
        </p:spPr>
      </p:pic>
      <p:pic>
        <p:nvPicPr>
          <p:cNvPr id="121" name="Picture 6" descr="Image Detail">
            <a:extLst>
              <a:ext uri="{FF2B5EF4-FFF2-40B4-BE49-F238E27FC236}">
                <a16:creationId xmlns:a16="http://schemas.microsoft.com/office/drawing/2014/main" id="{6346BB80-A63D-2DA3-8D00-B7898496A899}"/>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8029825" y="1580336"/>
            <a:ext cx="1504319" cy="391123"/>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4" descr="http://www.ctdistgraphics.com/ctdistgraphics_wp/wp-content/uploads/2009/10/CSG-Logo1.jpg">
            <a:extLst>
              <a:ext uri="{FF2B5EF4-FFF2-40B4-BE49-F238E27FC236}">
                <a16:creationId xmlns:a16="http://schemas.microsoft.com/office/drawing/2014/main" id="{EF0EE7A1-1EEE-F77C-9E13-076B82A98D2E}"/>
              </a:ext>
            </a:extLst>
          </p:cNvPr>
          <p:cNvPicPr>
            <a:picLocks noChangeAspect="1" noChangeArrowheads="1"/>
          </p:cNvPicPr>
          <p:nvPr/>
        </p:nvPicPr>
        <p:blipFill>
          <a:blip r:embed="rId42">
            <a:extLst>
              <a:ext uri="{28A0092B-C50C-407E-A947-70E740481C1C}">
                <a14:useLocalDpi xmlns:a14="http://schemas.microsoft.com/office/drawing/2010/main"/>
              </a:ext>
            </a:extLst>
          </a:blip>
          <a:srcRect/>
          <a:stretch>
            <a:fillRect/>
          </a:stretch>
        </p:blipFill>
        <p:spPr bwMode="auto">
          <a:xfrm>
            <a:off x="6210950" y="4458590"/>
            <a:ext cx="1440000" cy="393962"/>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8" descr="Image Detail">
            <a:extLst>
              <a:ext uri="{FF2B5EF4-FFF2-40B4-BE49-F238E27FC236}">
                <a16:creationId xmlns:a16="http://schemas.microsoft.com/office/drawing/2014/main" id="{1423D2C6-8CEE-F2FE-360B-C55F6A752529}"/>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6487565" y="1727242"/>
            <a:ext cx="1094418" cy="232872"/>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5" descr="Go to fullsize image">
            <a:hlinkClick r:id="rId44"/>
            <a:extLst>
              <a:ext uri="{FF2B5EF4-FFF2-40B4-BE49-F238E27FC236}">
                <a16:creationId xmlns:a16="http://schemas.microsoft.com/office/drawing/2014/main" id="{3185D630-5122-CF6F-2137-A94D5E4D5688}"/>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7708904" y="4311572"/>
            <a:ext cx="687208" cy="469778"/>
          </a:xfrm>
          <a:prstGeom prst="rect">
            <a:avLst/>
          </a:prstGeom>
          <a:noFill/>
          <a:ln w="9525">
            <a:noFill/>
            <a:miter lim="800000"/>
            <a:headEnd/>
            <a:tailEnd/>
          </a:ln>
        </p:spPr>
      </p:pic>
      <p:pic>
        <p:nvPicPr>
          <p:cNvPr id="125" name="Picture 4" descr="http://www.southernsavers.com/wp-content/uploads/2011/11/ace-hardware.gif">
            <a:extLst>
              <a:ext uri="{FF2B5EF4-FFF2-40B4-BE49-F238E27FC236}">
                <a16:creationId xmlns:a16="http://schemas.microsoft.com/office/drawing/2014/main" id="{7B30513E-DCE2-2FC2-AF48-E8A5B9697BAE}"/>
              </a:ext>
            </a:extLst>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7932502" y="4806295"/>
            <a:ext cx="536939" cy="32893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6" descr="http://www.porkbarrelbbq.com/wp-content/uploads/2012/06/Costco.png">
            <a:extLst>
              <a:ext uri="{FF2B5EF4-FFF2-40B4-BE49-F238E27FC236}">
                <a16:creationId xmlns:a16="http://schemas.microsoft.com/office/drawing/2014/main" id="{4E7DD452-E3FC-416A-3995-89B2EA85C068}"/>
              </a:ext>
            </a:extLst>
          </p:cNvPr>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8464101" y="4111617"/>
            <a:ext cx="1260104" cy="359326"/>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26" descr="Bentley">
            <a:extLst>
              <a:ext uri="{FF2B5EF4-FFF2-40B4-BE49-F238E27FC236}">
                <a16:creationId xmlns:a16="http://schemas.microsoft.com/office/drawing/2014/main" id="{850612A7-ECC9-9292-37C4-E358D7AF2DAC}"/>
              </a:ext>
            </a:extLst>
          </p:cNvPr>
          <p:cNvPicPr>
            <a:picLocks noChangeAspect="1" noChangeArrowheads="1"/>
          </p:cNvPicPr>
          <p:nvPr/>
        </p:nvPicPr>
        <p:blipFill rotWithShape="1">
          <a:blip r:embed="rId48" cstate="print">
            <a:extLst>
              <a:ext uri="{28A0092B-C50C-407E-A947-70E740481C1C}">
                <a14:useLocalDpi xmlns:a14="http://schemas.microsoft.com/office/drawing/2010/main"/>
              </a:ext>
            </a:extLst>
          </a:blip>
          <a:srcRect t="9755" b="15220"/>
          <a:stretch/>
        </p:blipFill>
        <p:spPr bwMode="auto">
          <a:xfrm>
            <a:off x="7100675" y="2325727"/>
            <a:ext cx="1203953" cy="289754"/>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descr="Mohawk Flooring">
            <a:extLst>
              <a:ext uri="{FF2B5EF4-FFF2-40B4-BE49-F238E27FC236}">
                <a16:creationId xmlns:a16="http://schemas.microsoft.com/office/drawing/2014/main" id="{6D7E3E45-F3C1-E9C7-71D9-20530815773D}"/>
              </a:ext>
            </a:extLst>
          </p:cNvPr>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7183499" y="671485"/>
            <a:ext cx="985221" cy="325114"/>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28" descr="C:\Users\I823659\Desktop\PM\Lexmark\Prep\Whirlpool.jpg">
            <a:extLst>
              <a:ext uri="{FF2B5EF4-FFF2-40B4-BE49-F238E27FC236}">
                <a16:creationId xmlns:a16="http://schemas.microsoft.com/office/drawing/2014/main" id="{1FC74C91-B392-EF99-CCD7-373EB06D2C48}"/>
              </a:ext>
            </a:extLst>
          </p:cNvPr>
          <p:cNvPicPr>
            <a:picLocks noChangeAspect="1" noChangeArrowheads="1"/>
          </p:cNvPicPr>
          <p:nvPr/>
        </p:nvPicPr>
        <p:blipFill>
          <a:blip r:embed="rId50" cstate="print">
            <a:extLst>
              <a:ext uri="{28A0092B-C50C-407E-A947-70E740481C1C}">
                <a14:useLocalDpi xmlns:a14="http://schemas.microsoft.com/office/drawing/2010/main"/>
              </a:ext>
            </a:extLst>
          </a:blip>
          <a:srcRect/>
          <a:stretch>
            <a:fillRect/>
          </a:stretch>
        </p:blipFill>
        <p:spPr bwMode="auto">
          <a:xfrm>
            <a:off x="8676997" y="856428"/>
            <a:ext cx="623691" cy="332492"/>
          </a:xfrm>
          <a:prstGeom prst="rect">
            <a:avLst/>
          </a:prstGeom>
          <a:noFill/>
          <a:ln>
            <a:noFill/>
          </a:ln>
        </p:spPr>
      </p:pic>
      <p:pic>
        <p:nvPicPr>
          <p:cNvPr id="130" name="Picture 129" descr="NESPRESSO%20USA%20INC">
            <a:extLst>
              <a:ext uri="{FF2B5EF4-FFF2-40B4-BE49-F238E27FC236}">
                <a16:creationId xmlns:a16="http://schemas.microsoft.com/office/drawing/2014/main" id="{9F33CB23-8E24-99F7-536A-3BD51C5B125C}"/>
              </a:ext>
            </a:extLst>
          </p:cNvPr>
          <p:cNvPicPr>
            <a:picLocks noChangeAspect="1" noChangeArrowheads="1"/>
          </p:cNvPicPr>
          <p:nvPr/>
        </p:nvPicPr>
        <p:blipFill>
          <a:blip r:embed="rId51" cstate="print">
            <a:extLst>
              <a:ext uri="{28A0092B-C50C-407E-A947-70E740481C1C}">
                <a14:useLocalDpi xmlns:a14="http://schemas.microsoft.com/office/drawing/2010/main"/>
              </a:ext>
            </a:extLst>
          </a:blip>
          <a:srcRect/>
          <a:stretch>
            <a:fillRect/>
          </a:stretch>
        </p:blipFill>
        <p:spPr bwMode="auto">
          <a:xfrm>
            <a:off x="9434557" y="3663559"/>
            <a:ext cx="530725" cy="337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130" descr="http://editorial.designtaxi.com/news-eylogo0507/2.jpg">
            <a:extLst>
              <a:ext uri="{FF2B5EF4-FFF2-40B4-BE49-F238E27FC236}">
                <a16:creationId xmlns:a16="http://schemas.microsoft.com/office/drawing/2014/main" id="{1084D2ED-5394-A3C9-0D26-156B14F42608}"/>
              </a:ext>
            </a:extLst>
          </p:cNvPr>
          <p:cNvPicPr>
            <a:picLocks noChangeAspect="1" noChangeArrowheads="1"/>
          </p:cNvPicPr>
          <p:nvPr/>
        </p:nvPicPr>
        <p:blipFill rotWithShape="1">
          <a:blip r:embed="rId52" cstate="print">
            <a:extLst>
              <a:ext uri="{28A0092B-C50C-407E-A947-70E740481C1C}">
                <a14:useLocalDpi xmlns:a14="http://schemas.microsoft.com/office/drawing/2010/main"/>
              </a:ext>
            </a:extLst>
          </a:blip>
          <a:srcRect/>
          <a:stretch/>
        </p:blipFill>
        <p:spPr bwMode="auto">
          <a:xfrm>
            <a:off x="9321596" y="2000512"/>
            <a:ext cx="458586" cy="406258"/>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31">
            <a:extLst>
              <a:ext uri="{FF2B5EF4-FFF2-40B4-BE49-F238E27FC236}">
                <a16:creationId xmlns:a16="http://schemas.microsoft.com/office/drawing/2014/main" id="{9514D34A-331F-9857-6E81-088DB159BAA1}"/>
              </a:ext>
            </a:extLst>
          </p:cNvPr>
          <p:cNvPicPr>
            <a:picLocks noChangeAspect="1" noChangeArrowheads="1"/>
          </p:cNvPicPr>
          <p:nvPr/>
        </p:nvPicPr>
        <p:blipFill>
          <a:blip r:embed="rId53" cstate="print">
            <a:extLst>
              <a:ext uri="{28A0092B-C50C-407E-A947-70E740481C1C}">
                <a14:useLocalDpi xmlns:a14="http://schemas.microsoft.com/office/drawing/2010/main"/>
              </a:ext>
            </a:extLst>
          </a:blip>
          <a:srcRect/>
          <a:stretch>
            <a:fillRect/>
          </a:stretch>
        </p:blipFill>
        <p:spPr bwMode="auto">
          <a:xfrm>
            <a:off x="8620124" y="1994836"/>
            <a:ext cx="632366" cy="406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 name="Picture 132" descr="Live Nation">
            <a:extLst>
              <a:ext uri="{FF2B5EF4-FFF2-40B4-BE49-F238E27FC236}">
                <a16:creationId xmlns:a16="http://schemas.microsoft.com/office/drawing/2014/main" id="{66E3E2C5-1105-D873-C66F-737E67118EEB}"/>
              </a:ext>
            </a:extLst>
          </p:cNvPr>
          <p:cNvPicPr>
            <a:picLocks noChangeAspect="1" noChangeArrowheads="1"/>
          </p:cNvPicPr>
          <p:nvPr/>
        </p:nvPicPr>
        <p:blipFill rotWithShape="1">
          <a:blip r:embed="rId54" cstate="print">
            <a:extLst>
              <a:ext uri="{28A0092B-C50C-407E-A947-70E740481C1C}">
                <a14:useLocalDpi xmlns:a14="http://schemas.microsoft.com/office/drawing/2010/main"/>
              </a:ext>
            </a:extLst>
          </a:blip>
          <a:srcRect/>
          <a:stretch/>
        </p:blipFill>
        <p:spPr bwMode="auto">
          <a:xfrm>
            <a:off x="7197540" y="2116729"/>
            <a:ext cx="906819" cy="200868"/>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2">
            <a:extLst>
              <a:ext uri="{FF2B5EF4-FFF2-40B4-BE49-F238E27FC236}">
                <a16:creationId xmlns:a16="http://schemas.microsoft.com/office/drawing/2014/main" id="{BA6D2803-6076-EDDE-56E8-4C6AD9A034C6}"/>
              </a:ext>
            </a:extLst>
          </p:cNvPr>
          <p:cNvPicPr>
            <a:picLocks noChangeAspect="1" noChangeArrowheads="1"/>
          </p:cNvPicPr>
          <p:nvPr/>
        </p:nvPicPr>
        <p:blipFill>
          <a:blip r:embed="rId55" cstate="print">
            <a:extLst>
              <a:ext uri="{28A0092B-C50C-407E-A947-70E740481C1C}">
                <a14:useLocalDpi xmlns:a14="http://schemas.microsoft.com/office/drawing/2010/main"/>
              </a:ext>
            </a:extLst>
          </a:blip>
          <a:srcRect/>
          <a:stretch>
            <a:fillRect/>
          </a:stretch>
        </p:blipFill>
        <p:spPr bwMode="auto">
          <a:xfrm>
            <a:off x="6293799" y="2158914"/>
            <a:ext cx="745007" cy="293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5" name="Picture 134" descr="http://www.cargill.com/wcm/groups/public/@ss-assets/@ccom/documents/image/ccom_r2_cargill_logo_reg.png">
            <a:extLst>
              <a:ext uri="{FF2B5EF4-FFF2-40B4-BE49-F238E27FC236}">
                <a16:creationId xmlns:a16="http://schemas.microsoft.com/office/drawing/2014/main" id="{F5CDCCB4-D0AC-64E6-9A2C-0E78B422647F}"/>
              </a:ext>
            </a:extLst>
          </p:cNvPr>
          <p:cNvPicPr>
            <a:picLocks noChangeAspect="1" noChangeArrowheads="1"/>
          </p:cNvPicPr>
          <p:nvPr/>
        </p:nvPicPr>
        <p:blipFill>
          <a:blip r:embed="rId56" cstate="print">
            <a:extLst>
              <a:ext uri="{28A0092B-C50C-407E-A947-70E740481C1C}">
                <a14:useLocalDpi xmlns:a14="http://schemas.microsoft.com/office/drawing/2010/main"/>
              </a:ext>
            </a:extLst>
          </a:blip>
          <a:srcRect/>
          <a:stretch>
            <a:fillRect/>
          </a:stretch>
        </p:blipFill>
        <p:spPr bwMode="auto">
          <a:xfrm>
            <a:off x="8108561" y="1126287"/>
            <a:ext cx="595695" cy="334845"/>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5" descr="GENBAND">
            <a:hlinkClick r:id="rId57" tooltip="Home"/>
            <a:extLst>
              <a:ext uri="{FF2B5EF4-FFF2-40B4-BE49-F238E27FC236}">
                <a16:creationId xmlns:a16="http://schemas.microsoft.com/office/drawing/2014/main" id="{AB21C402-5B80-08FA-789D-EAAA99387029}"/>
              </a:ext>
            </a:extLst>
          </p:cNvPr>
          <p:cNvPicPr>
            <a:picLocks noChangeAspect="1" noChangeArrowheads="1"/>
          </p:cNvPicPr>
          <p:nvPr/>
        </p:nvPicPr>
        <p:blipFill>
          <a:blip r:embed="rId58">
            <a:extLst>
              <a:ext uri="{28A0092B-C50C-407E-A947-70E740481C1C}">
                <a14:useLocalDpi xmlns:a14="http://schemas.microsoft.com/office/drawing/2010/main"/>
              </a:ext>
            </a:extLst>
          </a:blip>
          <a:srcRect/>
          <a:stretch>
            <a:fillRect/>
          </a:stretch>
        </p:blipFill>
        <p:spPr bwMode="auto">
          <a:xfrm>
            <a:off x="8446761" y="649166"/>
            <a:ext cx="692405" cy="190451"/>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2" descr="http://www.ija.ie/uploads/images/Corporate%20Members/Brother%20logo_new.jpg">
            <a:extLst>
              <a:ext uri="{FF2B5EF4-FFF2-40B4-BE49-F238E27FC236}">
                <a16:creationId xmlns:a16="http://schemas.microsoft.com/office/drawing/2014/main" id="{3B6A5679-6EEB-04C4-1B59-D6C36B727A4E}"/>
              </a:ext>
            </a:extLst>
          </p:cNvPr>
          <p:cNvPicPr>
            <a:picLocks noChangeAspect="1" noChangeArrowheads="1"/>
          </p:cNvPicPr>
          <p:nvPr/>
        </p:nvPicPr>
        <p:blipFill>
          <a:blip r:embed="rId59" cstate="print">
            <a:extLst>
              <a:ext uri="{28A0092B-C50C-407E-A947-70E740481C1C}">
                <a14:useLocalDpi xmlns:a14="http://schemas.microsoft.com/office/drawing/2010/main"/>
              </a:ext>
            </a:extLst>
          </a:blip>
          <a:srcRect/>
          <a:stretch>
            <a:fillRect/>
          </a:stretch>
        </p:blipFill>
        <p:spPr bwMode="auto">
          <a:xfrm>
            <a:off x="9057612" y="1075861"/>
            <a:ext cx="885708" cy="576244"/>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2" descr="http://media.defenseindustrydaily.com/images/MIL_Defense_Logistics_Agency_Logo.jpg">
            <a:extLst>
              <a:ext uri="{FF2B5EF4-FFF2-40B4-BE49-F238E27FC236}">
                <a16:creationId xmlns:a16="http://schemas.microsoft.com/office/drawing/2014/main" id="{369C0D66-5289-A062-EE1B-D4D57C2A7C26}"/>
              </a:ext>
            </a:extLst>
          </p:cNvPr>
          <p:cNvPicPr>
            <a:picLocks noChangeAspect="1" noChangeArrowheads="1"/>
          </p:cNvPicPr>
          <p:nvPr/>
        </p:nvPicPr>
        <p:blipFill>
          <a:blip r:embed="rId60" cstate="print">
            <a:extLst>
              <a:ext uri="{28A0092B-C50C-407E-A947-70E740481C1C}">
                <a14:useLocalDpi xmlns:a14="http://schemas.microsoft.com/office/drawing/2010/main"/>
              </a:ext>
            </a:extLst>
          </a:blip>
          <a:srcRect/>
          <a:stretch>
            <a:fillRect/>
          </a:stretch>
        </p:blipFill>
        <p:spPr bwMode="auto">
          <a:xfrm>
            <a:off x="5531651" y="2652121"/>
            <a:ext cx="564349" cy="693943"/>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38">
            <a:extLst>
              <a:ext uri="{FF2B5EF4-FFF2-40B4-BE49-F238E27FC236}">
                <a16:creationId xmlns:a16="http://schemas.microsoft.com/office/drawing/2014/main" id="{91364853-7181-8A32-E8E2-7AE5FE373736}"/>
              </a:ext>
            </a:extLst>
          </p:cNvPr>
          <p:cNvPicPr>
            <a:picLocks noChangeAspect="1"/>
          </p:cNvPicPr>
          <p:nvPr/>
        </p:nvPicPr>
        <p:blipFill>
          <a:blip r:embed="rId61" cstate="print">
            <a:extLst>
              <a:ext uri="{28A0092B-C50C-407E-A947-70E740481C1C}">
                <a14:useLocalDpi xmlns:a14="http://schemas.microsoft.com/office/drawing/2010/main"/>
              </a:ext>
            </a:extLst>
          </a:blip>
          <a:stretch>
            <a:fillRect/>
          </a:stretch>
        </p:blipFill>
        <p:spPr>
          <a:xfrm>
            <a:off x="6505021" y="3193025"/>
            <a:ext cx="604807" cy="604807"/>
          </a:xfrm>
          <a:prstGeom prst="rect">
            <a:avLst/>
          </a:prstGeom>
        </p:spPr>
      </p:pic>
      <p:pic>
        <p:nvPicPr>
          <p:cNvPr id="140" name="Picture 5" descr="Homepage of Cardinal Health">
            <a:hlinkClick r:id="rId62"/>
            <a:extLst>
              <a:ext uri="{FF2B5EF4-FFF2-40B4-BE49-F238E27FC236}">
                <a16:creationId xmlns:a16="http://schemas.microsoft.com/office/drawing/2014/main" id="{E26D0CE0-AE4A-C38E-DA4C-B868F5F1DACA}"/>
              </a:ext>
            </a:extLst>
          </p:cNvPr>
          <p:cNvPicPr>
            <a:picLocks noChangeAspect="1" noChangeArrowheads="1"/>
          </p:cNvPicPr>
          <p:nvPr/>
        </p:nvPicPr>
        <p:blipFill>
          <a:blip r:embed="rId63" cstate="print">
            <a:extLst>
              <a:ext uri="{28A0092B-C50C-407E-A947-70E740481C1C}">
                <a14:useLocalDpi xmlns:a14="http://schemas.microsoft.com/office/drawing/2010/main"/>
              </a:ext>
            </a:extLst>
          </a:blip>
          <a:srcRect/>
          <a:stretch>
            <a:fillRect/>
          </a:stretch>
        </p:blipFill>
        <p:spPr bwMode="auto">
          <a:xfrm>
            <a:off x="6974379" y="4810891"/>
            <a:ext cx="876072" cy="292845"/>
          </a:xfrm>
          <a:prstGeom prst="rect">
            <a:avLst/>
          </a:prstGeom>
          <a:noFill/>
          <a:ln w="9525">
            <a:noFill/>
            <a:miter lim="800000"/>
            <a:headEnd/>
            <a:tailEnd/>
          </a:ln>
        </p:spPr>
      </p:pic>
      <p:pic>
        <p:nvPicPr>
          <p:cNvPr id="141" name="Picture 47" descr="Direct Relief International">
            <a:hlinkClick r:id="rId64"/>
            <a:extLst>
              <a:ext uri="{FF2B5EF4-FFF2-40B4-BE49-F238E27FC236}">
                <a16:creationId xmlns:a16="http://schemas.microsoft.com/office/drawing/2014/main" id="{8C34C724-6192-EEB3-9A2F-D65B9DAAD747}"/>
              </a:ext>
            </a:extLst>
          </p:cNvPr>
          <p:cNvPicPr>
            <a:picLocks noChangeAspect="1" noChangeArrowheads="1"/>
          </p:cNvPicPr>
          <p:nvPr/>
        </p:nvPicPr>
        <p:blipFill>
          <a:blip r:embed="rId65" cstate="print">
            <a:extLst>
              <a:ext uri="{28A0092B-C50C-407E-A947-70E740481C1C}">
                <a14:useLocalDpi xmlns:a14="http://schemas.microsoft.com/office/drawing/2010/main"/>
              </a:ext>
            </a:extLst>
          </a:blip>
          <a:srcRect/>
          <a:stretch>
            <a:fillRect/>
          </a:stretch>
        </p:blipFill>
        <p:spPr bwMode="auto">
          <a:xfrm>
            <a:off x="6326558" y="2926904"/>
            <a:ext cx="872898" cy="326940"/>
          </a:xfrm>
          <a:prstGeom prst="rect">
            <a:avLst/>
          </a:prstGeom>
          <a:noFill/>
          <a:ln w="9525">
            <a:noFill/>
            <a:miter lim="800000"/>
            <a:headEnd/>
            <a:tailEnd/>
          </a:ln>
        </p:spPr>
      </p:pic>
      <p:pic>
        <p:nvPicPr>
          <p:cNvPr id="142" name="Picture 141">
            <a:extLst>
              <a:ext uri="{FF2B5EF4-FFF2-40B4-BE49-F238E27FC236}">
                <a16:creationId xmlns:a16="http://schemas.microsoft.com/office/drawing/2014/main" id="{E6641AE4-786A-C8F8-C193-96A4D9518B2D}"/>
              </a:ext>
            </a:extLst>
          </p:cNvPr>
          <p:cNvPicPr>
            <a:picLocks noChangeAspect="1"/>
          </p:cNvPicPr>
          <p:nvPr/>
        </p:nvPicPr>
        <p:blipFill>
          <a:blip r:embed="rId66" cstate="print">
            <a:extLst>
              <a:ext uri="{28A0092B-C50C-407E-A947-70E740481C1C}">
                <a14:useLocalDpi xmlns:a14="http://schemas.microsoft.com/office/drawing/2010/main"/>
              </a:ext>
            </a:extLst>
          </a:blip>
          <a:stretch>
            <a:fillRect/>
          </a:stretch>
        </p:blipFill>
        <p:spPr>
          <a:xfrm>
            <a:off x="3751808" y="4933033"/>
            <a:ext cx="1659800" cy="224073"/>
          </a:xfrm>
          <a:prstGeom prst="rect">
            <a:avLst/>
          </a:prstGeom>
        </p:spPr>
      </p:pic>
      <p:pic>
        <p:nvPicPr>
          <p:cNvPr id="143" name="Picture 142">
            <a:extLst>
              <a:ext uri="{FF2B5EF4-FFF2-40B4-BE49-F238E27FC236}">
                <a16:creationId xmlns:a16="http://schemas.microsoft.com/office/drawing/2014/main" id="{7FAC748A-F0EB-EECB-B1A5-E2CE1719E261}"/>
              </a:ext>
            </a:extLst>
          </p:cNvPr>
          <p:cNvPicPr>
            <a:picLocks noChangeAspect="1"/>
          </p:cNvPicPr>
          <p:nvPr/>
        </p:nvPicPr>
        <p:blipFill>
          <a:blip r:embed="rId67" cstate="print">
            <a:extLst>
              <a:ext uri="{28A0092B-C50C-407E-A947-70E740481C1C}">
                <a14:useLocalDpi xmlns:a14="http://schemas.microsoft.com/office/drawing/2010/main"/>
              </a:ext>
            </a:extLst>
          </a:blip>
          <a:stretch>
            <a:fillRect/>
          </a:stretch>
        </p:blipFill>
        <p:spPr>
          <a:xfrm>
            <a:off x="3490380" y="4258412"/>
            <a:ext cx="842270" cy="560492"/>
          </a:xfrm>
          <a:prstGeom prst="rect">
            <a:avLst/>
          </a:prstGeom>
        </p:spPr>
      </p:pic>
      <p:pic>
        <p:nvPicPr>
          <p:cNvPr id="144" name="Picture 143">
            <a:extLst>
              <a:ext uri="{FF2B5EF4-FFF2-40B4-BE49-F238E27FC236}">
                <a16:creationId xmlns:a16="http://schemas.microsoft.com/office/drawing/2014/main" id="{8B28EA12-1739-3A35-5388-CD104E39A863}"/>
              </a:ext>
            </a:extLst>
          </p:cNvPr>
          <p:cNvPicPr>
            <a:picLocks noChangeAspect="1"/>
          </p:cNvPicPr>
          <p:nvPr/>
        </p:nvPicPr>
        <p:blipFill>
          <a:blip r:embed="rId68" cstate="print">
            <a:extLst>
              <a:ext uri="{28A0092B-C50C-407E-A947-70E740481C1C}">
                <a14:useLocalDpi xmlns:a14="http://schemas.microsoft.com/office/drawing/2010/main"/>
              </a:ext>
            </a:extLst>
          </a:blip>
          <a:stretch>
            <a:fillRect/>
          </a:stretch>
        </p:blipFill>
        <p:spPr>
          <a:xfrm>
            <a:off x="3700007" y="3659390"/>
            <a:ext cx="705022" cy="560493"/>
          </a:xfrm>
          <a:prstGeom prst="rect">
            <a:avLst/>
          </a:prstGeom>
        </p:spPr>
      </p:pic>
      <p:pic>
        <p:nvPicPr>
          <p:cNvPr id="145" name="Picture 144">
            <a:extLst>
              <a:ext uri="{FF2B5EF4-FFF2-40B4-BE49-F238E27FC236}">
                <a16:creationId xmlns:a16="http://schemas.microsoft.com/office/drawing/2014/main" id="{A0A551D3-1EC9-8B5F-7825-0026C423F536}"/>
              </a:ext>
            </a:extLst>
          </p:cNvPr>
          <p:cNvPicPr>
            <a:picLocks noChangeAspect="1"/>
          </p:cNvPicPr>
          <p:nvPr/>
        </p:nvPicPr>
        <p:blipFill rotWithShape="1">
          <a:blip r:embed="rId69" cstate="print">
            <a:extLst>
              <a:ext uri="{28A0092B-C50C-407E-A947-70E740481C1C}">
                <a14:useLocalDpi xmlns:a14="http://schemas.microsoft.com/office/drawing/2010/main"/>
              </a:ext>
            </a:extLst>
          </a:blip>
          <a:srcRect/>
          <a:stretch/>
        </p:blipFill>
        <p:spPr>
          <a:xfrm>
            <a:off x="5554967" y="3569287"/>
            <a:ext cx="929087" cy="380679"/>
          </a:xfrm>
          <a:prstGeom prst="rect">
            <a:avLst/>
          </a:prstGeom>
        </p:spPr>
      </p:pic>
      <p:pic>
        <p:nvPicPr>
          <p:cNvPr id="146" name="Picture 145">
            <a:extLst>
              <a:ext uri="{FF2B5EF4-FFF2-40B4-BE49-F238E27FC236}">
                <a16:creationId xmlns:a16="http://schemas.microsoft.com/office/drawing/2014/main" id="{5D232D74-4EEF-EF3F-7D26-848A76CC2F29}"/>
              </a:ext>
            </a:extLst>
          </p:cNvPr>
          <p:cNvPicPr>
            <a:picLocks noChangeAspect="1"/>
          </p:cNvPicPr>
          <p:nvPr/>
        </p:nvPicPr>
        <p:blipFill rotWithShape="1">
          <a:blip r:embed="rId70" cstate="print">
            <a:extLst>
              <a:ext uri="{28A0092B-C50C-407E-A947-70E740481C1C}">
                <a14:useLocalDpi xmlns:a14="http://schemas.microsoft.com/office/drawing/2010/main"/>
              </a:ext>
            </a:extLst>
          </a:blip>
          <a:srcRect/>
          <a:stretch/>
        </p:blipFill>
        <p:spPr>
          <a:xfrm>
            <a:off x="6762061" y="1101567"/>
            <a:ext cx="1177176" cy="386492"/>
          </a:xfrm>
          <a:prstGeom prst="rect">
            <a:avLst/>
          </a:prstGeom>
        </p:spPr>
      </p:pic>
      <p:sp>
        <p:nvSpPr>
          <p:cNvPr id="147" name="TextBox 146">
            <a:extLst>
              <a:ext uri="{FF2B5EF4-FFF2-40B4-BE49-F238E27FC236}">
                <a16:creationId xmlns:a16="http://schemas.microsoft.com/office/drawing/2014/main" id="{D69A076B-032F-FDFB-9514-619E1620D9B8}"/>
              </a:ext>
            </a:extLst>
          </p:cNvPr>
          <p:cNvSpPr txBox="1"/>
          <p:nvPr/>
        </p:nvSpPr>
        <p:spPr>
          <a:xfrm rot="16200000">
            <a:off x="11171056" y="3148097"/>
            <a:ext cx="1233749" cy="374461"/>
          </a:xfrm>
          <a:prstGeom prst="rect">
            <a:avLst/>
          </a:prstGeom>
          <a:noFill/>
        </p:spPr>
        <p:txBody>
          <a:bodyPr wrap="square" rtlCol="0">
            <a:spAutoFit/>
          </a:bodyPr>
          <a:lstStyle/>
          <a:p>
            <a:pPr marL="0" marR="0" lvl="0" indent="0" algn="ctr" defTabSz="914400" rtl="0" eaLnBrk="1" fontAlgn="auto" latinLnBrk="0" hangingPunct="1">
              <a:lnSpc>
                <a:spcPts val="1100"/>
              </a:lnSpc>
              <a:spcBef>
                <a:spcPts val="0"/>
              </a:spcBef>
              <a:spcAft>
                <a:spcPts val="0"/>
              </a:spcAft>
              <a:buClr>
                <a:srgbClr val="000000"/>
              </a:buClr>
              <a:buSzTx/>
              <a:buFont typeface="Arial"/>
              <a:buNone/>
              <a:tabLst>
                <a:tab pos="7143750" algn="ctr"/>
                <a:tab pos="8574088" algn="ctr"/>
                <a:tab pos="10058400" algn="ctr"/>
              </a:tabLst>
              <a:defRPr/>
            </a:pPr>
            <a:r>
              <a:rPr kumimoji="0" lang="en-US" sz="1100" b="0" i="0" u="none" strike="noStrike" kern="0" cap="none" spc="0" normalizeH="0" baseline="0" noProof="0" dirty="0">
                <a:ln>
                  <a:noFill/>
                </a:ln>
                <a:solidFill>
                  <a:srgbClr val="000000"/>
                </a:solidFill>
                <a:effectLst/>
                <a:uLnTx/>
                <a:uFillTx/>
                <a:latin typeface="SAPFuturaNaBook" pitchFamily="2" charset="0"/>
                <a:cs typeface="Arial"/>
                <a:sym typeface="Arial"/>
              </a:rPr>
              <a:t>FINANCIAL &amp; PUBLIC SERVICES</a:t>
            </a:r>
          </a:p>
        </p:txBody>
      </p:sp>
      <p:pic>
        <p:nvPicPr>
          <p:cNvPr id="148" name="Picture 147">
            <a:extLst>
              <a:ext uri="{FF2B5EF4-FFF2-40B4-BE49-F238E27FC236}">
                <a16:creationId xmlns:a16="http://schemas.microsoft.com/office/drawing/2014/main" id="{51ADB27F-180E-7668-1FE8-4CCEFB0C8748}"/>
              </a:ext>
            </a:extLst>
          </p:cNvPr>
          <p:cNvPicPr>
            <a:picLocks noChangeAspect="1"/>
          </p:cNvPicPr>
          <p:nvPr/>
        </p:nvPicPr>
        <p:blipFill rotWithShape="1">
          <a:blip r:embed="rId71" cstate="print">
            <a:extLst>
              <a:ext uri="{28A0092B-C50C-407E-A947-70E740481C1C}">
                <a14:useLocalDpi xmlns:a14="http://schemas.microsoft.com/office/drawing/2010/main"/>
              </a:ext>
            </a:extLst>
          </a:blip>
          <a:srcRect/>
          <a:stretch/>
        </p:blipFill>
        <p:spPr>
          <a:xfrm>
            <a:off x="9860748" y="1934661"/>
            <a:ext cx="1335274" cy="435109"/>
          </a:xfrm>
          <a:prstGeom prst="rect">
            <a:avLst/>
          </a:prstGeom>
        </p:spPr>
      </p:pic>
      <p:pic>
        <p:nvPicPr>
          <p:cNvPr id="149" name="Picture 148">
            <a:extLst>
              <a:ext uri="{FF2B5EF4-FFF2-40B4-BE49-F238E27FC236}">
                <a16:creationId xmlns:a16="http://schemas.microsoft.com/office/drawing/2014/main" id="{4F086864-7628-B270-E416-FD11C5DF8B79}"/>
              </a:ext>
            </a:extLst>
          </p:cNvPr>
          <p:cNvPicPr>
            <a:picLocks noChangeAspect="1"/>
          </p:cNvPicPr>
          <p:nvPr/>
        </p:nvPicPr>
        <p:blipFill>
          <a:blip r:embed="rId72" cstate="print">
            <a:extLst>
              <a:ext uri="{28A0092B-C50C-407E-A947-70E740481C1C}">
                <a14:useLocalDpi xmlns:a14="http://schemas.microsoft.com/office/drawing/2010/main"/>
              </a:ext>
            </a:extLst>
          </a:blip>
          <a:stretch>
            <a:fillRect/>
          </a:stretch>
        </p:blipFill>
        <p:spPr>
          <a:xfrm>
            <a:off x="10374302" y="3753646"/>
            <a:ext cx="647578" cy="647578"/>
          </a:xfrm>
          <a:prstGeom prst="rect">
            <a:avLst/>
          </a:prstGeom>
        </p:spPr>
      </p:pic>
      <p:pic>
        <p:nvPicPr>
          <p:cNvPr id="150" name="Picture 149">
            <a:extLst>
              <a:ext uri="{FF2B5EF4-FFF2-40B4-BE49-F238E27FC236}">
                <a16:creationId xmlns:a16="http://schemas.microsoft.com/office/drawing/2014/main" id="{A2BB0773-C7D8-E044-5D69-33C669742F42}"/>
              </a:ext>
            </a:extLst>
          </p:cNvPr>
          <p:cNvPicPr>
            <a:picLocks noChangeAspect="1"/>
          </p:cNvPicPr>
          <p:nvPr/>
        </p:nvPicPr>
        <p:blipFill>
          <a:blip r:embed="rId73" cstate="print">
            <a:extLst>
              <a:ext uri="{28A0092B-C50C-407E-A947-70E740481C1C}">
                <a14:useLocalDpi xmlns:a14="http://schemas.microsoft.com/office/drawing/2010/main"/>
              </a:ext>
            </a:extLst>
          </a:blip>
          <a:stretch>
            <a:fillRect/>
          </a:stretch>
        </p:blipFill>
        <p:spPr>
          <a:xfrm>
            <a:off x="9748239" y="2422149"/>
            <a:ext cx="627612" cy="428868"/>
          </a:xfrm>
          <a:prstGeom prst="rect">
            <a:avLst/>
          </a:prstGeom>
        </p:spPr>
      </p:pic>
      <p:pic>
        <p:nvPicPr>
          <p:cNvPr id="151" name="Picture 150">
            <a:extLst>
              <a:ext uri="{FF2B5EF4-FFF2-40B4-BE49-F238E27FC236}">
                <a16:creationId xmlns:a16="http://schemas.microsoft.com/office/drawing/2014/main" id="{42888F93-3A9D-F434-D27E-BF061CF2475E}"/>
              </a:ext>
            </a:extLst>
          </p:cNvPr>
          <p:cNvPicPr>
            <a:picLocks noChangeAspect="1"/>
          </p:cNvPicPr>
          <p:nvPr/>
        </p:nvPicPr>
        <p:blipFill>
          <a:blip r:embed="rId74" cstate="print">
            <a:extLst>
              <a:ext uri="{28A0092B-C50C-407E-A947-70E740481C1C}">
                <a14:useLocalDpi xmlns:a14="http://schemas.microsoft.com/office/drawing/2010/main"/>
              </a:ext>
            </a:extLst>
          </a:blip>
          <a:stretch>
            <a:fillRect/>
          </a:stretch>
        </p:blipFill>
        <p:spPr>
          <a:xfrm>
            <a:off x="9267148" y="2862048"/>
            <a:ext cx="1589795" cy="297129"/>
          </a:xfrm>
          <a:prstGeom prst="rect">
            <a:avLst/>
          </a:prstGeom>
        </p:spPr>
      </p:pic>
      <p:pic>
        <p:nvPicPr>
          <p:cNvPr id="152" name="Picture 151">
            <a:extLst>
              <a:ext uri="{FF2B5EF4-FFF2-40B4-BE49-F238E27FC236}">
                <a16:creationId xmlns:a16="http://schemas.microsoft.com/office/drawing/2014/main" id="{379692CF-FB9E-25EE-3957-025559D343E8}"/>
              </a:ext>
            </a:extLst>
          </p:cNvPr>
          <p:cNvPicPr>
            <a:picLocks noChangeAspect="1"/>
          </p:cNvPicPr>
          <p:nvPr/>
        </p:nvPicPr>
        <p:blipFill>
          <a:blip r:embed="rId75" cstate="print">
            <a:extLst>
              <a:ext uri="{28A0092B-C50C-407E-A947-70E740481C1C}">
                <a14:useLocalDpi xmlns:a14="http://schemas.microsoft.com/office/drawing/2010/main"/>
              </a:ext>
            </a:extLst>
          </a:blip>
          <a:stretch>
            <a:fillRect/>
          </a:stretch>
        </p:blipFill>
        <p:spPr>
          <a:xfrm>
            <a:off x="9724205" y="3192222"/>
            <a:ext cx="753896" cy="423594"/>
          </a:xfrm>
          <a:prstGeom prst="rect">
            <a:avLst/>
          </a:prstGeom>
        </p:spPr>
      </p:pic>
      <p:pic>
        <p:nvPicPr>
          <p:cNvPr id="153" name="Picture 152">
            <a:extLst>
              <a:ext uri="{FF2B5EF4-FFF2-40B4-BE49-F238E27FC236}">
                <a16:creationId xmlns:a16="http://schemas.microsoft.com/office/drawing/2014/main" id="{888D0FA9-336D-302E-67D3-6E0B2179A954}"/>
              </a:ext>
            </a:extLst>
          </p:cNvPr>
          <p:cNvPicPr>
            <a:picLocks noChangeAspect="1"/>
          </p:cNvPicPr>
          <p:nvPr/>
        </p:nvPicPr>
        <p:blipFill rotWithShape="1">
          <a:blip r:embed="rId76" cstate="print">
            <a:extLst>
              <a:ext uri="{28A0092B-C50C-407E-A947-70E740481C1C}">
                <a14:useLocalDpi xmlns:a14="http://schemas.microsoft.com/office/drawing/2010/main"/>
              </a:ext>
            </a:extLst>
          </a:blip>
          <a:srcRect/>
          <a:stretch/>
        </p:blipFill>
        <p:spPr>
          <a:xfrm>
            <a:off x="9797811" y="4730228"/>
            <a:ext cx="557957" cy="355212"/>
          </a:xfrm>
          <a:prstGeom prst="rect">
            <a:avLst/>
          </a:prstGeom>
        </p:spPr>
      </p:pic>
      <p:pic>
        <p:nvPicPr>
          <p:cNvPr id="154" name="Picture 6" descr="Everest6">
            <a:extLst>
              <a:ext uri="{FF2B5EF4-FFF2-40B4-BE49-F238E27FC236}">
                <a16:creationId xmlns:a16="http://schemas.microsoft.com/office/drawing/2014/main" id="{5A437154-9EC4-776C-1ED0-492FFDAF935B}"/>
              </a:ext>
            </a:extLst>
          </p:cNvPr>
          <p:cNvPicPr>
            <a:picLocks noChangeAspect="1" noChangeArrowheads="1"/>
          </p:cNvPicPr>
          <p:nvPr/>
        </p:nvPicPr>
        <p:blipFill>
          <a:blip r:embed="rId77" cstate="print">
            <a:lum bright="18000"/>
            <a:extLst>
              <a:ext uri="{28A0092B-C50C-407E-A947-70E740481C1C}">
                <a14:useLocalDpi xmlns:a14="http://schemas.microsoft.com/office/drawing/2010/main"/>
              </a:ext>
            </a:extLst>
          </a:blip>
          <a:srcRect/>
          <a:stretch>
            <a:fillRect/>
          </a:stretch>
        </p:blipFill>
        <p:spPr bwMode="auto">
          <a:xfrm>
            <a:off x="2651152" y="4145880"/>
            <a:ext cx="449263" cy="633413"/>
          </a:xfrm>
          <a:prstGeom prst="rect">
            <a:avLst/>
          </a:prstGeom>
          <a:noFill/>
          <a:ln w="9525">
            <a:noFill/>
            <a:miter lim="800000"/>
            <a:headEnd/>
            <a:tailEnd/>
          </a:ln>
        </p:spPr>
      </p:pic>
      <p:graphicFrame>
        <p:nvGraphicFramePr>
          <p:cNvPr id="155" name="Object 7">
            <a:extLst>
              <a:ext uri="{FF2B5EF4-FFF2-40B4-BE49-F238E27FC236}">
                <a16:creationId xmlns:a16="http://schemas.microsoft.com/office/drawing/2014/main" id="{F7B6A069-33BD-83FC-3A34-3CB97F7C7C20}"/>
              </a:ext>
            </a:extLst>
          </p:cNvPr>
          <p:cNvGraphicFramePr>
            <a:graphicFrameLocks noChangeAspect="1"/>
          </p:cNvGraphicFramePr>
          <p:nvPr>
            <p:extLst>
              <p:ext uri="{D42A27DB-BD31-4B8C-83A1-F6EECF244321}">
                <p14:modId xmlns:p14="http://schemas.microsoft.com/office/powerpoint/2010/main" val="412512594"/>
              </p:ext>
            </p:extLst>
          </p:nvPr>
        </p:nvGraphicFramePr>
        <p:xfrm>
          <a:off x="1788814" y="4056321"/>
          <a:ext cx="533400" cy="485775"/>
        </p:xfrm>
        <a:graphic>
          <a:graphicData uri="http://schemas.openxmlformats.org/presentationml/2006/ole">
            <mc:AlternateContent xmlns:mc="http://schemas.openxmlformats.org/markup-compatibility/2006">
              <mc:Choice xmlns:v="urn:schemas-microsoft-com:vml" Requires="v">
                <p:oleObj name="Package" r:id="rId78" imgW="533520" imgH="485640" progId="Package">
                  <p:embed/>
                </p:oleObj>
              </mc:Choice>
              <mc:Fallback>
                <p:oleObj name="Package" r:id="rId78" imgW="533520" imgH="485640" progId="Package">
                  <p:embed/>
                  <p:pic>
                    <p:nvPicPr>
                      <p:cNvPr id="77" name="Object 7">
                        <a:extLst>
                          <a:ext uri="{FF2B5EF4-FFF2-40B4-BE49-F238E27FC236}">
                            <a16:creationId xmlns:a16="http://schemas.microsoft.com/office/drawing/2014/main" id="{D970C89C-9B9F-9944-8DDF-F3AE945D09BA}"/>
                          </a:ext>
                        </a:extLst>
                      </p:cNvPr>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1788814" y="4056321"/>
                        <a:ext cx="533400" cy="4857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6" name="Object 8">
            <a:extLst>
              <a:ext uri="{FF2B5EF4-FFF2-40B4-BE49-F238E27FC236}">
                <a16:creationId xmlns:a16="http://schemas.microsoft.com/office/drawing/2014/main" id="{7C42E3B3-718F-2EB4-8086-DC21F748982D}"/>
              </a:ext>
            </a:extLst>
          </p:cNvPr>
          <p:cNvGraphicFramePr>
            <a:graphicFrameLocks noChangeAspect="1"/>
          </p:cNvGraphicFramePr>
          <p:nvPr>
            <p:extLst>
              <p:ext uri="{D42A27DB-BD31-4B8C-83A1-F6EECF244321}">
                <p14:modId xmlns:p14="http://schemas.microsoft.com/office/powerpoint/2010/main" val="3023631942"/>
              </p:ext>
            </p:extLst>
          </p:nvPr>
        </p:nvGraphicFramePr>
        <p:xfrm>
          <a:off x="1733031" y="4601744"/>
          <a:ext cx="637525" cy="485775"/>
        </p:xfrm>
        <a:graphic>
          <a:graphicData uri="http://schemas.openxmlformats.org/presentationml/2006/ole">
            <mc:AlternateContent xmlns:mc="http://schemas.openxmlformats.org/markup-compatibility/2006">
              <mc:Choice xmlns:v="urn:schemas-microsoft-com:vml" Requires="v">
                <p:oleObj name="Package" r:id="rId80" imgW="933480" imgH="485640" progId="Package">
                  <p:embed/>
                </p:oleObj>
              </mc:Choice>
              <mc:Fallback>
                <p:oleObj name="Package" r:id="rId80" imgW="933480" imgH="485640" progId="Package">
                  <p:embed/>
                  <p:pic>
                    <p:nvPicPr>
                      <p:cNvPr id="78" name="Object 8">
                        <a:extLst>
                          <a:ext uri="{FF2B5EF4-FFF2-40B4-BE49-F238E27FC236}">
                            <a16:creationId xmlns:a16="http://schemas.microsoft.com/office/drawing/2014/main" id="{4DEF2E34-1B63-9043-ADB1-A1BFB7DA8D30}"/>
                          </a:ext>
                        </a:extLst>
                      </p:cNvPr>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1733031" y="4601744"/>
                        <a:ext cx="637525" cy="485775"/>
                      </a:xfrm>
                      <a:prstGeom prst="rect">
                        <a:avLst/>
                      </a:prstGeom>
                      <a:solidFill>
                        <a:schemeClr val="bg1"/>
                      </a:solidFill>
                      <a:ln>
                        <a:noFill/>
                      </a:ln>
                      <a:effectLst/>
                    </p:spPr>
                  </p:pic>
                </p:oleObj>
              </mc:Fallback>
            </mc:AlternateContent>
          </a:graphicData>
        </a:graphic>
      </p:graphicFrame>
      <p:pic>
        <p:nvPicPr>
          <p:cNvPr id="157" name="Picture 35" descr="Agilent Technologies logo">
            <a:extLst>
              <a:ext uri="{FF2B5EF4-FFF2-40B4-BE49-F238E27FC236}">
                <a16:creationId xmlns:a16="http://schemas.microsoft.com/office/drawing/2014/main" id="{A340DB5E-C8F4-6A27-8EA6-59302333DE87}"/>
              </a:ext>
            </a:extLst>
          </p:cNvPr>
          <p:cNvPicPr>
            <a:picLocks noChangeAspect="1" noChangeArrowheads="1"/>
          </p:cNvPicPr>
          <p:nvPr/>
        </p:nvPicPr>
        <p:blipFill>
          <a:blip r:embed="rId82" cstate="print">
            <a:extLst>
              <a:ext uri="{28A0092B-C50C-407E-A947-70E740481C1C}">
                <a14:useLocalDpi xmlns:a14="http://schemas.microsoft.com/office/drawing/2010/main"/>
              </a:ext>
            </a:extLst>
          </a:blip>
          <a:srcRect/>
          <a:stretch>
            <a:fillRect/>
          </a:stretch>
        </p:blipFill>
        <p:spPr bwMode="auto">
          <a:xfrm>
            <a:off x="2495273" y="4768418"/>
            <a:ext cx="935300" cy="175369"/>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37" descr="rexamlogo">
            <a:extLst>
              <a:ext uri="{FF2B5EF4-FFF2-40B4-BE49-F238E27FC236}">
                <a16:creationId xmlns:a16="http://schemas.microsoft.com/office/drawing/2014/main" id="{8E8F45C6-7FBE-FF36-82DD-ECEA9A6A8632}"/>
              </a:ext>
            </a:extLst>
          </p:cNvPr>
          <p:cNvPicPr>
            <a:picLocks noChangeAspect="1" noChangeArrowheads="1"/>
          </p:cNvPicPr>
          <p:nvPr/>
        </p:nvPicPr>
        <p:blipFill>
          <a:blip r:embed="rId83" cstate="print">
            <a:extLst>
              <a:ext uri="{28A0092B-C50C-407E-A947-70E740481C1C}">
                <a14:useLocalDpi xmlns:a14="http://schemas.microsoft.com/office/drawing/2010/main"/>
              </a:ext>
            </a:extLst>
          </a:blip>
          <a:srcRect/>
          <a:stretch>
            <a:fillRect/>
          </a:stretch>
        </p:blipFill>
        <p:spPr bwMode="auto">
          <a:xfrm>
            <a:off x="3342876" y="1477750"/>
            <a:ext cx="933451" cy="200025"/>
          </a:xfrm>
          <a:prstGeom prst="rect">
            <a:avLst/>
          </a:prstGeom>
          <a:noFill/>
          <a:ln w="9525">
            <a:noFill/>
            <a:miter lim="800000"/>
            <a:headEnd/>
            <a:tailEnd/>
          </a:ln>
        </p:spPr>
      </p:pic>
      <p:pic>
        <p:nvPicPr>
          <p:cNvPr id="159" name="Picture 52" descr="lehdr2007">
            <a:extLst>
              <a:ext uri="{FF2B5EF4-FFF2-40B4-BE49-F238E27FC236}">
                <a16:creationId xmlns:a16="http://schemas.microsoft.com/office/drawing/2014/main" id="{8E63EC33-4896-3134-F485-F9854394CA55}"/>
              </a:ext>
            </a:extLst>
          </p:cNvPr>
          <p:cNvPicPr>
            <a:picLocks noChangeAspect="1" noChangeArrowheads="1"/>
          </p:cNvPicPr>
          <p:nvPr/>
        </p:nvPicPr>
        <p:blipFill>
          <a:blip r:embed="rId84" cstate="print">
            <a:extLst>
              <a:ext uri="{28A0092B-C50C-407E-A947-70E740481C1C}">
                <a14:useLocalDpi xmlns:a14="http://schemas.microsoft.com/office/drawing/2010/main"/>
              </a:ext>
            </a:extLst>
          </a:blip>
          <a:srcRect/>
          <a:stretch>
            <a:fillRect/>
          </a:stretch>
        </p:blipFill>
        <p:spPr bwMode="auto">
          <a:xfrm>
            <a:off x="3063472" y="1870864"/>
            <a:ext cx="595313" cy="261939"/>
          </a:xfrm>
          <a:prstGeom prst="rect">
            <a:avLst/>
          </a:prstGeom>
          <a:noFill/>
          <a:ln w="9525">
            <a:noFill/>
            <a:miter lim="800000"/>
            <a:headEnd/>
            <a:tailEnd/>
          </a:ln>
        </p:spPr>
      </p:pic>
      <p:pic>
        <p:nvPicPr>
          <p:cNvPr id="160" name="Picture 2" descr="3M - Wikipedia">
            <a:extLst>
              <a:ext uri="{FF2B5EF4-FFF2-40B4-BE49-F238E27FC236}">
                <a16:creationId xmlns:a16="http://schemas.microsoft.com/office/drawing/2014/main" id="{8485AC18-5183-D64F-64A2-670078EDD777}"/>
              </a:ext>
            </a:extLst>
          </p:cNvPr>
          <p:cNvPicPr>
            <a:picLocks noChangeAspect="1" noChangeArrowheads="1"/>
          </p:cNvPicPr>
          <p:nvPr/>
        </p:nvPicPr>
        <p:blipFill>
          <a:blip r:embed="rId85" cstate="hqprint">
            <a:extLst>
              <a:ext uri="{28A0092B-C50C-407E-A947-70E740481C1C}">
                <a14:useLocalDpi xmlns:a14="http://schemas.microsoft.com/office/drawing/2010/main"/>
              </a:ext>
            </a:extLst>
          </a:blip>
          <a:srcRect/>
          <a:stretch>
            <a:fillRect/>
          </a:stretch>
        </p:blipFill>
        <p:spPr bwMode="auto">
          <a:xfrm>
            <a:off x="9306187" y="669554"/>
            <a:ext cx="655600" cy="344719"/>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2" descr="Amazon Web Services - Wikipedia">
            <a:extLst>
              <a:ext uri="{FF2B5EF4-FFF2-40B4-BE49-F238E27FC236}">
                <a16:creationId xmlns:a16="http://schemas.microsoft.com/office/drawing/2014/main" id="{95A34D05-A45D-4268-84AB-507217B65C5A}"/>
              </a:ext>
            </a:extLst>
          </p:cNvPr>
          <p:cNvPicPr>
            <a:picLocks noChangeAspect="1" noChangeArrowheads="1"/>
          </p:cNvPicPr>
          <p:nvPr/>
        </p:nvPicPr>
        <p:blipFill>
          <a:blip r:embed="rId86" cstate="hqprint">
            <a:extLst>
              <a:ext uri="{28A0092B-C50C-407E-A947-70E740481C1C}">
                <a14:useLocalDpi xmlns:a14="http://schemas.microsoft.com/office/drawing/2010/main"/>
              </a:ext>
            </a:extLst>
          </a:blip>
          <a:srcRect/>
          <a:stretch>
            <a:fillRect/>
          </a:stretch>
        </p:blipFill>
        <p:spPr bwMode="auto">
          <a:xfrm>
            <a:off x="11131890" y="5595771"/>
            <a:ext cx="843120" cy="504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99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900" decel="100000" fill="hold"/>
                                        <p:tgtEl>
                                          <p:spTgt spid="8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4"/>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fade">
                                      <p:cBhvr>
                                        <p:cTn id="13" dur="1000"/>
                                        <p:tgtEl>
                                          <p:spTgt spid="86"/>
                                        </p:tgtEl>
                                      </p:cBhvr>
                                    </p:animEffect>
                                    <p:anim calcmode="lin" valueType="num">
                                      <p:cBhvr>
                                        <p:cTn id="14" dur="1000" fill="hold"/>
                                        <p:tgtEl>
                                          <p:spTgt spid="86"/>
                                        </p:tgtEl>
                                        <p:attrNameLst>
                                          <p:attrName>ppt_x</p:attrName>
                                        </p:attrNameLst>
                                      </p:cBhvr>
                                      <p:tavLst>
                                        <p:tav tm="0">
                                          <p:val>
                                            <p:strVal val="#ppt_x"/>
                                          </p:val>
                                        </p:tav>
                                        <p:tav tm="100000">
                                          <p:val>
                                            <p:strVal val="#ppt_x"/>
                                          </p:val>
                                        </p:tav>
                                      </p:tavLst>
                                    </p:anim>
                                    <p:anim calcmode="lin" valueType="num">
                                      <p:cBhvr>
                                        <p:cTn id="15" dur="900" decel="100000" fill="hold"/>
                                        <p:tgtEl>
                                          <p:spTgt spid="8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1000"/>
                                        <p:tgtEl>
                                          <p:spTgt spid="88"/>
                                        </p:tgtEl>
                                      </p:cBhvr>
                                    </p:animEffect>
                                    <p:anim calcmode="lin" valueType="num">
                                      <p:cBhvr>
                                        <p:cTn id="20" dur="1000" fill="hold"/>
                                        <p:tgtEl>
                                          <p:spTgt spid="88"/>
                                        </p:tgtEl>
                                        <p:attrNameLst>
                                          <p:attrName>ppt_x</p:attrName>
                                        </p:attrNameLst>
                                      </p:cBhvr>
                                      <p:tavLst>
                                        <p:tav tm="0">
                                          <p:val>
                                            <p:strVal val="#ppt_x"/>
                                          </p:val>
                                        </p:tav>
                                        <p:tav tm="100000">
                                          <p:val>
                                            <p:strVal val="#ppt_x"/>
                                          </p:val>
                                        </p:tav>
                                      </p:tavLst>
                                    </p:anim>
                                    <p:anim calcmode="lin" valueType="num">
                                      <p:cBhvr>
                                        <p:cTn id="21" dur="900" decel="100000" fill="hold"/>
                                        <p:tgtEl>
                                          <p:spTgt spid="8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8"/>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Effect transition="in" filter="fade">
                                      <p:cBhvr>
                                        <p:cTn id="25" dur="1000"/>
                                        <p:tgtEl>
                                          <p:spTgt spid="89"/>
                                        </p:tgtEl>
                                      </p:cBhvr>
                                    </p:animEffect>
                                    <p:anim calcmode="lin" valueType="num">
                                      <p:cBhvr>
                                        <p:cTn id="26" dur="1000" fill="hold"/>
                                        <p:tgtEl>
                                          <p:spTgt spid="89"/>
                                        </p:tgtEl>
                                        <p:attrNameLst>
                                          <p:attrName>ppt_x</p:attrName>
                                        </p:attrNameLst>
                                      </p:cBhvr>
                                      <p:tavLst>
                                        <p:tav tm="0">
                                          <p:val>
                                            <p:strVal val="#ppt_x"/>
                                          </p:val>
                                        </p:tav>
                                        <p:tav tm="100000">
                                          <p:val>
                                            <p:strVal val="#ppt_x"/>
                                          </p:val>
                                        </p:tav>
                                      </p:tavLst>
                                    </p:anim>
                                    <p:anim calcmode="lin" valueType="num">
                                      <p:cBhvr>
                                        <p:cTn id="27" dur="900" decel="100000" fill="hold"/>
                                        <p:tgtEl>
                                          <p:spTgt spid="8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89"/>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1000"/>
                                        <p:tgtEl>
                                          <p:spTgt spid="90"/>
                                        </p:tgtEl>
                                      </p:cBhvr>
                                    </p:animEffect>
                                    <p:anim calcmode="lin" valueType="num">
                                      <p:cBhvr>
                                        <p:cTn id="32" dur="1000" fill="hold"/>
                                        <p:tgtEl>
                                          <p:spTgt spid="90"/>
                                        </p:tgtEl>
                                        <p:attrNameLst>
                                          <p:attrName>ppt_x</p:attrName>
                                        </p:attrNameLst>
                                      </p:cBhvr>
                                      <p:tavLst>
                                        <p:tav tm="0">
                                          <p:val>
                                            <p:strVal val="#ppt_x"/>
                                          </p:val>
                                        </p:tav>
                                        <p:tav tm="100000">
                                          <p:val>
                                            <p:strVal val="#ppt_x"/>
                                          </p:val>
                                        </p:tav>
                                      </p:tavLst>
                                    </p:anim>
                                    <p:anim calcmode="lin" valueType="num">
                                      <p:cBhvr>
                                        <p:cTn id="33" dur="900" decel="100000" fill="hold"/>
                                        <p:tgtEl>
                                          <p:spTgt spid="9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90"/>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93"/>
                                        </p:tgtEl>
                                        <p:attrNameLst>
                                          <p:attrName>style.visibility</p:attrName>
                                        </p:attrNameLst>
                                      </p:cBhvr>
                                      <p:to>
                                        <p:strVal val="visible"/>
                                      </p:to>
                                    </p:set>
                                    <p:animEffect transition="in" filter="fade">
                                      <p:cBhvr>
                                        <p:cTn id="37" dur="1000"/>
                                        <p:tgtEl>
                                          <p:spTgt spid="93"/>
                                        </p:tgtEl>
                                      </p:cBhvr>
                                    </p:animEffect>
                                    <p:anim calcmode="lin" valueType="num">
                                      <p:cBhvr>
                                        <p:cTn id="38" dur="1000" fill="hold"/>
                                        <p:tgtEl>
                                          <p:spTgt spid="93"/>
                                        </p:tgtEl>
                                        <p:attrNameLst>
                                          <p:attrName>ppt_x</p:attrName>
                                        </p:attrNameLst>
                                      </p:cBhvr>
                                      <p:tavLst>
                                        <p:tav tm="0">
                                          <p:val>
                                            <p:strVal val="#ppt_x"/>
                                          </p:val>
                                        </p:tav>
                                        <p:tav tm="100000">
                                          <p:val>
                                            <p:strVal val="#ppt_x"/>
                                          </p:val>
                                        </p:tav>
                                      </p:tavLst>
                                    </p:anim>
                                    <p:anim calcmode="lin" valueType="num">
                                      <p:cBhvr>
                                        <p:cTn id="39" dur="900" decel="100000" fill="hold"/>
                                        <p:tgtEl>
                                          <p:spTgt spid="93"/>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3"/>
                                        </p:tgtEl>
                                        <p:attrNameLst>
                                          <p:attrName>ppt_y</p:attrName>
                                        </p:attrNameLst>
                                      </p:cBhvr>
                                      <p:tavLst>
                                        <p:tav tm="0">
                                          <p:val>
                                            <p:strVal val="#ppt_y-.03"/>
                                          </p:val>
                                        </p:tav>
                                        <p:tav tm="100000">
                                          <p:val>
                                            <p:strVal val="#ppt_y"/>
                                          </p:val>
                                        </p:tav>
                                      </p:tavLst>
                                    </p:anim>
                                  </p:childTnLst>
                                </p:cTn>
                              </p:par>
                              <p:par>
                                <p:cTn id="41" presetID="37" presetClass="entr" presetSubtype="0" fill="hold" nodeType="with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fade">
                                      <p:cBhvr>
                                        <p:cTn id="43" dur="1000"/>
                                        <p:tgtEl>
                                          <p:spTgt spid="94"/>
                                        </p:tgtEl>
                                      </p:cBhvr>
                                    </p:animEffect>
                                    <p:anim calcmode="lin" valueType="num">
                                      <p:cBhvr>
                                        <p:cTn id="44" dur="1000" fill="hold"/>
                                        <p:tgtEl>
                                          <p:spTgt spid="94"/>
                                        </p:tgtEl>
                                        <p:attrNameLst>
                                          <p:attrName>ppt_x</p:attrName>
                                        </p:attrNameLst>
                                      </p:cBhvr>
                                      <p:tavLst>
                                        <p:tav tm="0">
                                          <p:val>
                                            <p:strVal val="#ppt_x"/>
                                          </p:val>
                                        </p:tav>
                                        <p:tav tm="100000">
                                          <p:val>
                                            <p:strVal val="#ppt_x"/>
                                          </p:val>
                                        </p:tav>
                                      </p:tavLst>
                                    </p:anim>
                                    <p:anim calcmode="lin" valueType="num">
                                      <p:cBhvr>
                                        <p:cTn id="45" dur="900" decel="100000" fill="hold"/>
                                        <p:tgtEl>
                                          <p:spTgt spid="94"/>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94"/>
                                        </p:tgtEl>
                                        <p:attrNameLst>
                                          <p:attrName>ppt_y</p:attrName>
                                        </p:attrNameLst>
                                      </p:cBhvr>
                                      <p:tavLst>
                                        <p:tav tm="0">
                                          <p:val>
                                            <p:strVal val="#ppt_y-.03"/>
                                          </p:val>
                                        </p:tav>
                                        <p:tav tm="100000">
                                          <p:val>
                                            <p:strVal val="#ppt_y"/>
                                          </p:val>
                                        </p:tav>
                                      </p:tavLst>
                                    </p:anim>
                                  </p:childTnLst>
                                </p:cTn>
                              </p:par>
                              <p:par>
                                <p:cTn id="47" presetID="37" presetClass="entr" presetSubtype="0" fill="hold" nodeType="withEffect">
                                  <p:stCondLst>
                                    <p:cond delay="0"/>
                                  </p:stCondLst>
                                  <p:childTnLst>
                                    <p:set>
                                      <p:cBhvr>
                                        <p:cTn id="48" dur="1" fill="hold">
                                          <p:stCondLst>
                                            <p:cond delay="0"/>
                                          </p:stCondLst>
                                        </p:cTn>
                                        <p:tgtEl>
                                          <p:spTgt spid="95"/>
                                        </p:tgtEl>
                                        <p:attrNameLst>
                                          <p:attrName>style.visibility</p:attrName>
                                        </p:attrNameLst>
                                      </p:cBhvr>
                                      <p:to>
                                        <p:strVal val="visible"/>
                                      </p:to>
                                    </p:set>
                                    <p:animEffect transition="in" filter="fade">
                                      <p:cBhvr>
                                        <p:cTn id="49" dur="1000"/>
                                        <p:tgtEl>
                                          <p:spTgt spid="95"/>
                                        </p:tgtEl>
                                      </p:cBhvr>
                                    </p:animEffect>
                                    <p:anim calcmode="lin" valueType="num">
                                      <p:cBhvr>
                                        <p:cTn id="50" dur="1000" fill="hold"/>
                                        <p:tgtEl>
                                          <p:spTgt spid="95"/>
                                        </p:tgtEl>
                                        <p:attrNameLst>
                                          <p:attrName>ppt_x</p:attrName>
                                        </p:attrNameLst>
                                      </p:cBhvr>
                                      <p:tavLst>
                                        <p:tav tm="0">
                                          <p:val>
                                            <p:strVal val="#ppt_x"/>
                                          </p:val>
                                        </p:tav>
                                        <p:tav tm="100000">
                                          <p:val>
                                            <p:strVal val="#ppt_x"/>
                                          </p:val>
                                        </p:tav>
                                      </p:tavLst>
                                    </p:anim>
                                    <p:anim calcmode="lin" valueType="num">
                                      <p:cBhvr>
                                        <p:cTn id="51" dur="900" decel="100000" fill="hold"/>
                                        <p:tgtEl>
                                          <p:spTgt spid="95"/>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95"/>
                                        </p:tgtEl>
                                        <p:attrNameLst>
                                          <p:attrName>ppt_y</p:attrName>
                                        </p:attrNameLst>
                                      </p:cBhvr>
                                      <p:tavLst>
                                        <p:tav tm="0">
                                          <p:val>
                                            <p:strVal val="#ppt_y-.03"/>
                                          </p:val>
                                        </p:tav>
                                        <p:tav tm="100000">
                                          <p:val>
                                            <p:strVal val="#ppt_y"/>
                                          </p:val>
                                        </p:tav>
                                      </p:tavLst>
                                    </p:anim>
                                  </p:childTnLst>
                                </p:cTn>
                              </p:par>
                              <p:par>
                                <p:cTn id="53" presetID="37" presetClass="entr" presetSubtype="0" fill="hold" nodeType="withEffect">
                                  <p:stCondLst>
                                    <p:cond delay="0"/>
                                  </p:stCondLst>
                                  <p:childTnLst>
                                    <p:set>
                                      <p:cBhvr>
                                        <p:cTn id="54" dur="1" fill="hold">
                                          <p:stCondLst>
                                            <p:cond delay="0"/>
                                          </p:stCondLst>
                                        </p:cTn>
                                        <p:tgtEl>
                                          <p:spTgt spid="96"/>
                                        </p:tgtEl>
                                        <p:attrNameLst>
                                          <p:attrName>style.visibility</p:attrName>
                                        </p:attrNameLst>
                                      </p:cBhvr>
                                      <p:to>
                                        <p:strVal val="visible"/>
                                      </p:to>
                                    </p:set>
                                    <p:animEffect transition="in" filter="fade">
                                      <p:cBhvr>
                                        <p:cTn id="55" dur="1000"/>
                                        <p:tgtEl>
                                          <p:spTgt spid="96"/>
                                        </p:tgtEl>
                                      </p:cBhvr>
                                    </p:animEffect>
                                    <p:anim calcmode="lin" valueType="num">
                                      <p:cBhvr>
                                        <p:cTn id="56" dur="1000" fill="hold"/>
                                        <p:tgtEl>
                                          <p:spTgt spid="96"/>
                                        </p:tgtEl>
                                        <p:attrNameLst>
                                          <p:attrName>ppt_x</p:attrName>
                                        </p:attrNameLst>
                                      </p:cBhvr>
                                      <p:tavLst>
                                        <p:tav tm="0">
                                          <p:val>
                                            <p:strVal val="#ppt_x"/>
                                          </p:val>
                                        </p:tav>
                                        <p:tav tm="100000">
                                          <p:val>
                                            <p:strVal val="#ppt_x"/>
                                          </p:val>
                                        </p:tav>
                                      </p:tavLst>
                                    </p:anim>
                                    <p:anim calcmode="lin" valueType="num">
                                      <p:cBhvr>
                                        <p:cTn id="57" dur="900" decel="100000" fill="hold"/>
                                        <p:tgtEl>
                                          <p:spTgt spid="96"/>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96"/>
                                        </p:tgtEl>
                                        <p:attrNameLst>
                                          <p:attrName>ppt_y</p:attrName>
                                        </p:attrNameLst>
                                      </p:cBhvr>
                                      <p:tavLst>
                                        <p:tav tm="0">
                                          <p:val>
                                            <p:strVal val="#ppt_y-.03"/>
                                          </p:val>
                                        </p:tav>
                                        <p:tav tm="100000">
                                          <p:val>
                                            <p:strVal val="#ppt_y"/>
                                          </p:val>
                                        </p:tav>
                                      </p:tavLst>
                                    </p:anim>
                                  </p:childTnLst>
                                </p:cTn>
                              </p:par>
                              <p:par>
                                <p:cTn id="59" presetID="37" presetClass="entr" presetSubtype="0" fill="hold" nodeType="withEffect">
                                  <p:stCondLst>
                                    <p:cond delay="0"/>
                                  </p:stCondLst>
                                  <p:childTnLst>
                                    <p:set>
                                      <p:cBhvr>
                                        <p:cTn id="60" dur="1" fill="hold">
                                          <p:stCondLst>
                                            <p:cond delay="0"/>
                                          </p:stCondLst>
                                        </p:cTn>
                                        <p:tgtEl>
                                          <p:spTgt spid="97"/>
                                        </p:tgtEl>
                                        <p:attrNameLst>
                                          <p:attrName>style.visibility</p:attrName>
                                        </p:attrNameLst>
                                      </p:cBhvr>
                                      <p:to>
                                        <p:strVal val="visible"/>
                                      </p:to>
                                    </p:set>
                                    <p:animEffect transition="in" filter="fade">
                                      <p:cBhvr>
                                        <p:cTn id="61" dur="1000"/>
                                        <p:tgtEl>
                                          <p:spTgt spid="97"/>
                                        </p:tgtEl>
                                      </p:cBhvr>
                                    </p:animEffect>
                                    <p:anim calcmode="lin" valueType="num">
                                      <p:cBhvr>
                                        <p:cTn id="62" dur="1000" fill="hold"/>
                                        <p:tgtEl>
                                          <p:spTgt spid="97"/>
                                        </p:tgtEl>
                                        <p:attrNameLst>
                                          <p:attrName>ppt_x</p:attrName>
                                        </p:attrNameLst>
                                      </p:cBhvr>
                                      <p:tavLst>
                                        <p:tav tm="0">
                                          <p:val>
                                            <p:strVal val="#ppt_x"/>
                                          </p:val>
                                        </p:tav>
                                        <p:tav tm="100000">
                                          <p:val>
                                            <p:strVal val="#ppt_x"/>
                                          </p:val>
                                        </p:tav>
                                      </p:tavLst>
                                    </p:anim>
                                    <p:anim calcmode="lin" valueType="num">
                                      <p:cBhvr>
                                        <p:cTn id="63" dur="900" decel="100000" fill="hold"/>
                                        <p:tgtEl>
                                          <p:spTgt spid="97"/>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97"/>
                                        </p:tgtEl>
                                        <p:attrNameLst>
                                          <p:attrName>ppt_y</p:attrName>
                                        </p:attrNameLst>
                                      </p:cBhvr>
                                      <p:tavLst>
                                        <p:tav tm="0">
                                          <p:val>
                                            <p:strVal val="#ppt_y-.03"/>
                                          </p:val>
                                        </p:tav>
                                        <p:tav tm="100000">
                                          <p:val>
                                            <p:strVal val="#ppt_y"/>
                                          </p:val>
                                        </p:tav>
                                      </p:tavLst>
                                    </p:anim>
                                  </p:childTnLst>
                                </p:cTn>
                              </p:par>
                              <p:par>
                                <p:cTn id="65" presetID="37" presetClass="entr" presetSubtype="0" fill="hold" nodeType="withEffect">
                                  <p:stCondLst>
                                    <p:cond delay="0"/>
                                  </p:stCondLst>
                                  <p:childTnLst>
                                    <p:set>
                                      <p:cBhvr>
                                        <p:cTn id="66" dur="1" fill="hold">
                                          <p:stCondLst>
                                            <p:cond delay="0"/>
                                          </p:stCondLst>
                                        </p:cTn>
                                        <p:tgtEl>
                                          <p:spTgt spid="98"/>
                                        </p:tgtEl>
                                        <p:attrNameLst>
                                          <p:attrName>style.visibility</p:attrName>
                                        </p:attrNameLst>
                                      </p:cBhvr>
                                      <p:to>
                                        <p:strVal val="visible"/>
                                      </p:to>
                                    </p:set>
                                    <p:animEffect transition="in" filter="fade">
                                      <p:cBhvr>
                                        <p:cTn id="67" dur="1000"/>
                                        <p:tgtEl>
                                          <p:spTgt spid="98"/>
                                        </p:tgtEl>
                                      </p:cBhvr>
                                    </p:animEffect>
                                    <p:anim calcmode="lin" valueType="num">
                                      <p:cBhvr>
                                        <p:cTn id="68" dur="1000" fill="hold"/>
                                        <p:tgtEl>
                                          <p:spTgt spid="98"/>
                                        </p:tgtEl>
                                        <p:attrNameLst>
                                          <p:attrName>ppt_x</p:attrName>
                                        </p:attrNameLst>
                                      </p:cBhvr>
                                      <p:tavLst>
                                        <p:tav tm="0">
                                          <p:val>
                                            <p:strVal val="#ppt_x"/>
                                          </p:val>
                                        </p:tav>
                                        <p:tav tm="100000">
                                          <p:val>
                                            <p:strVal val="#ppt_x"/>
                                          </p:val>
                                        </p:tav>
                                      </p:tavLst>
                                    </p:anim>
                                    <p:anim calcmode="lin" valueType="num">
                                      <p:cBhvr>
                                        <p:cTn id="69" dur="900" decel="100000" fill="hold"/>
                                        <p:tgtEl>
                                          <p:spTgt spid="98"/>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par>
                                <p:cTn id="71" presetID="37" presetClass="entr" presetSubtype="0" fill="hold" nodeType="withEffect">
                                  <p:stCondLst>
                                    <p:cond delay="0"/>
                                  </p:stCondLst>
                                  <p:childTnLst>
                                    <p:set>
                                      <p:cBhvr>
                                        <p:cTn id="72" dur="1" fill="hold">
                                          <p:stCondLst>
                                            <p:cond delay="0"/>
                                          </p:stCondLst>
                                        </p:cTn>
                                        <p:tgtEl>
                                          <p:spTgt spid="99"/>
                                        </p:tgtEl>
                                        <p:attrNameLst>
                                          <p:attrName>style.visibility</p:attrName>
                                        </p:attrNameLst>
                                      </p:cBhvr>
                                      <p:to>
                                        <p:strVal val="visible"/>
                                      </p:to>
                                    </p:set>
                                    <p:animEffect transition="in" filter="fade">
                                      <p:cBhvr>
                                        <p:cTn id="73" dur="1000"/>
                                        <p:tgtEl>
                                          <p:spTgt spid="99"/>
                                        </p:tgtEl>
                                      </p:cBhvr>
                                    </p:animEffect>
                                    <p:anim calcmode="lin" valueType="num">
                                      <p:cBhvr>
                                        <p:cTn id="74" dur="1000" fill="hold"/>
                                        <p:tgtEl>
                                          <p:spTgt spid="99"/>
                                        </p:tgtEl>
                                        <p:attrNameLst>
                                          <p:attrName>ppt_x</p:attrName>
                                        </p:attrNameLst>
                                      </p:cBhvr>
                                      <p:tavLst>
                                        <p:tav tm="0">
                                          <p:val>
                                            <p:strVal val="#ppt_x"/>
                                          </p:val>
                                        </p:tav>
                                        <p:tav tm="100000">
                                          <p:val>
                                            <p:strVal val="#ppt_x"/>
                                          </p:val>
                                        </p:tav>
                                      </p:tavLst>
                                    </p:anim>
                                    <p:anim calcmode="lin" valueType="num">
                                      <p:cBhvr>
                                        <p:cTn id="75" dur="900" decel="100000" fill="hold"/>
                                        <p:tgtEl>
                                          <p:spTgt spid="99"/>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99"/>
                                        </p:tgtEl>
                                        <p:attrNameLst>
                                          <p:attrName>ppt_y</p:attrName>
                                        </p:attrNameLst>
                                      </p:cBhvr>
                                      <p:tavLst>
                                        <p:tav tm="0">
                                          <p:val>
                                            <p:strVal val="#ppt_y-.03"/>
                                          </p:val>
                                        </p:tav>
                                        <p:tav tm="100000">
                                          <p:val>
                                            <p:strVal val="#ppt_y"/>
                                          </p:val>
                                        </p:tav>
                                      </p:tavLst>
                                    </p:anim>
                                  </p:childTnLst>
                                </p:cTn>
                              </p:par>
                              <p:par>
                                <p:cTn id="77" presetID="37" presetClass="entr" presetSubtype="0" fill="hold" nodeType="withEffect">
                                  <p:stCondLst>
                                    <p:cond delay="0"/>
                                  </p:stCondLst>
                                  <p:childTnLst>
                                    <p:set>
                                      <p:cBhvr>
                                        <p:cTn id="78" dur="1" fill="hold">
                                          <p:stCondLst>
                                            <p:cond delay="0"/>
                                          </p:stCondLst>
                                        </p:cTn>
                                        <p:tgtEl>
                                          <p:spTgt spid="100"/>
                                        </p:tgtEl>
                                        <p:attrNameLst>
                                          <p:attrName>style.visibility</p:attrName>
                                        </p:attrNameLst>
                                      </p:cBhvr>
                                      <p:to>
                                        <p:strVal val="visible"/>
                                      </p:to>
                                    </p:set>
                                    <p:animEffect transition="in" filter="fade">
                                      <p:cBhvr>
                                        <p:cTn id="79" dur="1000"/>
                                        <p:tgtEl>
                                          <p:spTgt spid="100"/>
                                        </p:tgtEl>
                                      </p:cBhvr>
                                    </p:animEffect>
                                    <p:anim calcmode="lin" valueType="num">
                                      <p:cBhvr>
                                        <p:cTn id="80" dur="1000" fill="hold"/>
                                        <p:tgtEl>
                                          <p:spTgt spid="100"/>
                                        </p:tgtEl>
                                        <p:attrNameLst>
                                          <p:attrName>ppt_x</p:attrName>
                                        </p:attrNameLst>
                                      </p:cBhvr>
                                      <p:tavLst>
                                        <p:tav tm="0">
                                          <p:val>
                                            <p:strVal val="#ppt_x"/>
                                          </p:val>
                                        </p:tav>
                                        <p:tav tm="100000">
                                          <p:val>
                                            <p:strVal val="#ppt_x"/>
                                          </p:val>
                                        </p:tav>
                                      </p:tavLst>
                                    </p:anim>
                                    <p:anim calcmode="lin" valueType="num">
                                      <p:cBhvr>
                                        <p:cTn id="81" dur="900" decel="100000" fill="hold"/>
                                        <p:tgtEl>
                                          <p:spTgt spid="100"/>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100"/>
                                        </p:tgtEl>
                                        <p:attrNameLst>
                                          <p:attrName>ppt_y</p:attrName>
                                        </p:attrNameLst>
                                      </p:cBhvr>
                                      <p:tavLst>
                                        <p:tav tm="0">
                                          <p:val>
                                            <p:strVal val="#ppt_y-.03"/>
                                          </p:val>
                                        </p:tav>
                                        <p:tav tm="100000">
                                          <p:val>
                                            <p:strVal val="#ppt_y"/>
                                          </p:val>
                                        </p:tav>
                                      </p:tavLst>
                                    </p:anim>
                                  </p:childTnLst>
                                </p:cTn>
                              </p:par>
                              <p:par>
                                <p:cTn id="83" presetID="37" presetClass="entr" presetSubtype="0" fill="hold" nodeType="withEffect">
                                  <p:stCondLst>
                                    <p:cond delay="0"/>
                                  </p:stCondLst>
                                  <p:childTnLst>
                                    <p:set>
                                      <p:cBhvr>
                                        <p:cTn id="84" dur="1" fill="hold">
                                          <p:stCondLst>
                                            <p:cond delay="0"/>
                                          </p:stCondLst>
                                        </p:cTn>
                                        <p:tgtEl>
                                          <p:spTgt spid="101"/>
                                        </p:tgtEl>
                                        <p:attrNameLst>
                                          <p:attrName>style.visibility</p:attrName>
                                        </p:attrNameLst>
                                      </p:cBhvr>
                                      <p:to>
                                        <p:strVal val="visible"/>
                                      </p:to>
                                    </p:set>
                                    <p:animEffect transition="in" filter="fade">
                                      <p:cBhvr>
                                        <p:cTn id="85" dur="1000"/>
                                        <p:tgtEl>
                                          <p:spTgt spid="101"/>
                                        </p:tgtEl>
                                      </p:cBhvr>
                                    </p:animEffect>
                                    <p:anim calcmode="lin" valueType="num">
                                      <p:cBhvr>
                                        <p:cTn id="86" dur="1000" fill="hold"/>
                                        <p:tgtEl>
                                          <p:spTgt spid="101"/>
                                        </p:tgtEl>
                                        <p:attrNameLst>
                                          <p:attrName>ppt_x</p:attrName>
                                        </p:attrNameLst>
                                      </p:cBhvr>
                                      <p:tavLst>
                                        <p:tav tm="0">
                                          <p:val>
                                            <p:strVal val="#ppt_x"/>
                                          </p:val>
                                        </p:tav>
                                        <p:tav tm="100000">
                                          <p:val>
                                            <p:strVal val="#ppt_x"/>
                                          </p:val>
                                        </p:tav>
                                      </p:tavLst>
                                    </p:anim>
                                    <p:anim calcmode="lin" valueType="num">
                                      <p:cBhvr>
                                        <p:cTn id="87" dur="900" decel="100000" fill="hold"/>
                                        <p:tgtEl>
                                          <p:spTgt spid="101"/>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101"/>
                                        </p:tgtEl>
                                        <p:attrNameLst>
                                          <p:attrName>ppt_y</p:attrName>
                                        </p:attrNameLst>
                                      </p:cBhvr>
                                      <p:tavLst>
                                        <p:tav tm="0">
                                          <p:val>
                                            <p:strVal val="#ppt_y-.03"/>
                                          </p:val>
                                        </p:tav>
                                        <p:tav tm="100000">
                                          <p:val>
                                            <p:strVal val="#ppt_y"/>
                                          </p:val>
                                        </p:tav>
                                      </p:tavLst>
                                    </p:anim>
                                  </p:childTnLst>
                                </p:cTn>
                              </p:par>
                              <p:par>
                                <p:cTn id="89" presetID="37" presetClass="entr" presetSubtype="0" fill="hold" nodeType="withEffect">
                                  <p:stCondLst>
                                    <p:cond delay="0"/>
                                  </p:stCondLst>
                                  <p:childTnLst>
                                    <p:set>
                                      <p:cBhvr>
                                        <p:cTn id="90" dur="1" fill="hold">
                                          <p:stCondLst>
                                            <p:cond delay="0"/>
                                          </p:stCondLst>
                                        </p:cTn>
                                        <p:tgtEl>
                                          <p:spTgt spid="102"/>
                                        </p:tgtEl>
                                        <p:attrNameLst>
                                          <p:attrName>style.visibility</p:attrName>
                                        </p:attrNameLst>
                                      </p:cBhvr>
                                      <p:to>
                                        <p:strVal val="visible"/>
                                      </p:to>
                                    </p:set>
                                    <p:animEffect transition="in" filter="fade">
                                      <p:cBhvr>
                                        <p:cTn id="91" dur="1000"/>
                                        <p:tgtEl>
                                          <p:spTgt spid="102"/>
                                        </p:tgtEl>
                                      </p:cBhvr>
                                    </p:animEffect>
                                    <p:anim calcmode="lin" valueType="num">
                                      <p:cBhvr>
                                        <p:cTn id="92" dur="1000" fill="hold"/>
                                        <p:tgtEl>
                                          <p:spTgt spid="102"/>
                                        </p:tgtEl>
                                        <p:attrNameLst>
                                          <p:attrName>ppt_x</p:attrName>
                                        </p:attrNameLst>
                                      </p:cBhvr>
                                      <p:tavLst>
                                        <p:tav tm="0">
                                          <p:val>
                                            <p:strVal val="#ppt_x"/>
                                          </p:val>
                                        </p:tav>
                                        <p:tav tm="100000">
                                          <p:val>
                                            <p:strVal val="#ppt_x"/>
                                          </p:val>
                                        </p:tav>
                                      </p:tavLst>
                                    </p:anim>
                                    <p:anim calcmode="lin" valueType="num">
                                      <p:cBhvr>
                                        <p:cTn id="93" dur="900" decel="100000" fill="hold"/>
                                        <p:tgtEl>
                                          <p:spTgt spid="102"/>
                                        </p:tgtEl>
                                        <p:attrNameLst>
                                          <p:attrName>ppt_y</p:attrName>
                                        </p:attrNameLst>
                                      </p:cBhvr>
                                      <p:tavLst>
                                        <p:tav tm="0">
                                          <p:val>
                                            <p:strVal val="#ppt_y+1"/>
                                          </p:val>
                                        </p:tav>
                                        <p:tav tm="100000">
                                          <p:val>
                                            <p:strVal val="#ppt_y-.03"/>
                                          </p:val>
                                        </p:tav>
                                      </p:tavLst>
                                    </p:anim>
                                    <p:anim calcmode="lin" valueType="num">
                                      <p:cBhvr>
                                        <p:cTn id="94" dur="100" accel="100000" fill="hold">
                                          <p:stCondLst>
                                            <p:cond delay="900"/>
                                          </p:stCondLst>
                                        </p:cTn>
                                        <p:tgtEl>
                                          <p:spTgt spid="102"/>
                                        </p:tgtEl>
                                        <p:attrNameLst>
                                          <p:attrName>ppt_y</p:attrName>
                                        </p:attrNameLst>
                                      </p:cBhvr>
                                      <p:tavLst>
                                        <p:tav tm="0">
                                          <p:val>
                                            <p:strVal val="#ppt_y-.03"/>
                                          </p:val>
                                        </p:tav>
                                        <p:tav tm="100000">
                                          <p:val>
                                            <p:strVal val="#ppt_y"/>
                                          </p:val>
                                        </p:tav>
                                      </p:tavLst>
                                    </p:anim>
                                  </p:childTnLst>
                                </p:cTn>
                              </p:par>
                              <p:par>
                                <p:cTn id="95" presetID="37" presetClass="entr" presetSubtype="0" fill="hold" nodeType="withEffect">
                                  <p:stCondLst>
                                    <p:cond delay="0"/>
                                  </p:stCondLst>
                                  <p:childTnLst>
                                    <p:set>
                                      <p:cBhvr>
                                        <p:cTn id="96" dur="1" fill="hold">
                                          <p:stCondLst>
                                            <p:cond delay="0"/>
                                          </p:stCondLst>
                                        </p:cTn>
                                        <p:tgtEl>
                                          <p:spTgt spid="105"/>
                                        </p:tgtEl>
                                        <p:attrNameLst>
                                          <p:attrName>style.visibility</p:attrName>
                                        </p:attrNameLst>
                                      </p:cBhvr>
                                      <p:to>
                                        <p:strVal val="visible"/>
                                      </p:to>
                                    </p:set>
                                    <p:animEffect transition="in" filter="fade">
                                      <p:cBhvr>
                                        <p:cTn id="97" dur="1000"/>
                                        <p:tgtEl>
                                          <p:spTgt spid="105"/>
                                        </p:tgtEl>
                                      </p:cBhvr>
                                    </p:animEffect>
                                    <p:anim calcmode="lin" valueType="num">
                                      <p:cBhvr>
                                        <p:cTn id="98" dur="1000" fill="hold"/>
                                        <p:tgtEl>
                                          <p:spTgt spid="105"/>
                                        </p:tgtEl>
                                        <p:attrNameLst>
                                          <p:attrName>ppt_x</p:attrName>
                                        </p:attrNameLst>
                                      </p:cBhvr>
                                      <p:tavLst>
                                        <p:tav tm="0">
                                          <p:val>
                                            <p:strVal val="#ppt_x"/>
                                          </p:val>
                                        </p:tav>
                                        <p:tav tm="100000">
                                          <p:val>
                                            <p:strVal val="#ppt_x"/>
                                          </p:val>
                                        </p:tav>
                                      </p:tavLst>
                                    </p:anim>
                                    <p:anim calcmode="lin" valueType="num">
                                      <p:cBhvr>
                                        <p:cTn id="99" dur="900" decel="100000" fill="hold"/>
                                        <p:tgtEl>
                                          <p:spTgt spid="10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105"/>
                                        </p:tgtEl>
                                        <p:attrNameLst>
                                          <p:attrName>ppt_y</p:attrName>
                                        </p:attrNameLst>
                                      </p:cBhvr>
                                      <p:tavLst>
                                        <p:tav tm="0">
                                          <p:val>
                                            <p:strVal val="#ppt_y-.03"/>
                                          </p:val>
                                        </p:tav>
                                        <p:tav tm="100000">
                                          <p:val>
                                            <p:strVal val="#ppt_y"/>
                                          </p:val>
                                        </p:tav>
                                      </p:tavLst>
                                    </p:anim>
                                  </p:childTnLst>
                                </p:cTn>
                              </p:par>
                              <p:par>
                                <p:cTn id="101" presetID="37" presetClass="entr" presetSubtype="0" fill="hold" nodeType="withEffect">
                                  <p:stCondLst>
                                    <p:cond delay="0"/>
                                  </p:stCondLst>
                                  <p:childTnLst>
                                    <p:set>
                                      <p:cBhvr>
                                        <p:cTn id="102" dur="1" fill="hold">
                                          <p:stCondLst>
                                            <p:cond delay="0"/>
                                          </p:stCondLst>
                                        </p:cTn>
                                        <p:tgtEl>
                                          <p:spTgt spid="108"/>
                                        </p:tgtEl>
                                        <p:attrNameLst>
                                          <p:attrName>style.visibility</p:attrName>
                                        </p:attrNameLst>
                                      </p:cBhvr>
                                      <p:to>
                                        <p:strVal val="visible"/>
                                      </p:to>
                                    </p:set>
                                    <p:animEffect transition="in" filter="fade">
                                      <p:cBhvr>
                                        <p:cTn id="103" dur="1000"/>
                                        <p:tgtEl>
                                          <p:spTgt spid="108"/>
                                        </p:tgtEl>
                                      </p:cBhvr>
                                    </p:animEffect>
                                    <p:anim calcmode="lin" valueType="num">
                                      <p:cBhvr>
                                        <p:cTn id="104" dur="1000" fill="hold"/>
                                        <p:tgtEl>
                                          <p:spTgt spid="108"/>
                                        </p:tgtEl>
                                        <p:attrNameLst>
                                          <p:attrName>ppt_x</p:attrName>
                                        </p:attrNameLst>
                                      </p:cBhvr>
                                      <p:tavLst>
                                        <p:tav tm="0">
                                          <p:val>
                                            <p:strVal val="#ppt_x"/>
                                          </p:val>
                                        </p:tav>
                                        <p:tav tm="100000">
                                          <p:val>
                                            <p:strVal val="#ppt_x"/>
                                          </p:val>
                                        </p:tav>
                                      </p:tavLst>
                                    </p:anim>
                                    <p:anim calcmode="lin" valueType="num">
                                      <p:cBhvr>
                                        <p:cTn id="105" dur="900" decel="100000" fill="hold"/>
                                        <p:tgtEl>
                                          <p:spTgt spid="108"/>
                                        </p:tgtEl>
                                        <p:attrNameLst>
                                          <p:attrName>ppt_y</p:attrName>
                                        </p:attrNameLst>
                                      </p:cBhvr>
                                      <p:tavLst>
                                        <p:tav tm="0">
                                          <p:val>
                                            <p:strVal val="#ppt_y+1"/>
                                          </p:val>
                                        </p:tav>
                                        <p:tav tm="100000">
                                          <p:val>
                                            <p:strVal val="#ppt_y-.03"/>
                                          </p:val>
                                        </p:tav>
                                      </p:tavLst>
                                    </p:anim>
                                    <p:anim calcmode="lin" valueType="num">
                                      <p:cBhvr>
                                        <p:cTn id="106" dur="100" accel="100000" fill="hold">
                                          <p:stCondLst>
                                            <p:cond delay="900"/>
                                          </p:stCondLst>
                                        </p:cTn>
                                        <p:tgtEl>
                                          <p:spTgt spid="108"/>
                                        </p:tgtEl>
                                        <p:attrNameLst>
                                          <p:attrName>ppt_y</p:attrName>
                                        </p:attrNameLst>
                                      </p:cBhvr>
                                      <p:tavLst>
                                        <p:tav tm="0">
                                          <p:val>
                                            <p:strVal val="#ppt_y-.03"/>
                                          </p:val>
                                        </p:tav>
                                        <p:tav tm="100000">
                                          <p:val>
                                            <p:strVal val="#ppt_y"/>
                                          </p:val>
                                        </p:tav>
                                      </p:tavLst>
                                    </p:anim>
                                  </p:childTnLst>
                                </p:cTn>
                              </p:par>
                              <p:par>
                                <p:cTn id="107" presetID="37" presetClass="entr" presetSubtype="0" fill="hold" nodeType="withEffect">
                                  <p:stCondLst>
                                    <p:cond delay="0"/>
                                  </p:stCondLst>
                                  <p:childTnLst>
                                    <p:set>
                                      <p:cBhvr>
                                        <p:cTn id="108" dur="1" fill="hold">
                                          <p:stCondLst>
                                            <p:cond delay="0"/>
                                          </p:stCondLst>
                                        </p:cTn>
                                        <p:tgtEl>
                                          <p:spTgt spid="109"/>
                                        </p:tgtEl>
                                        <p:attrNameLst>
                                          <p:attrName>style.visibility</p:attrName>
                                        </p:attrNameLst>
                                      </p:cBhvr>
                                      <p:to>
                                        <p:strVal val="visible"/>
                                      </p:to>
                                    </p:set>
                                    <p:animEffect transition="in" filter="fade">
                                      <p:cBhvr>
                                        <p:cTn id="109" dur="1000"/>
                                        <p:tgtEl>
                                          <p:spTgt spid="109"/>
                                        </p:tgtEl>
                                      </p:cBhvr>
                                    </p:animEffect>
                                    <p:anim calcmode="lin" valueType="num">
                                      <p:cBhvr>
                                        <p:cTn id="110" dur="1000" fill="hold"/>
                                        <p:tgtEl>
                                          <p:spTgt spid="109"/>
                                        </p:tgtEl>
                                        <p:attrNameLst>
                                          <p:attrName>ppt_x</p:attrName>
                                        </p:attrNameLst>
                                      </p:cBhvr>
                                      <p:tavLst>
                                        <p:tav tm="0">
                                          <p:val>
                                            <p:strVal val="#ppt_x"/>
                                          </p:val>
                                        </p:tav>
                                        <p:tav tm="100000">
                                          <p:val>
                                            <p:strVal val="#ppt_x"/>
                                          </p:val>
                                        </p:tav>
                                      </p:tavLst>
                                    </p:anim>
                                    <p:anim calcmode="lin" valueType="num">
                                      <p:cBhvr>
                                        <p:cTn id="111" dur="900" decel="100000" fill="hold"/>
                                        <p:tgtEl>
                                          <p:spTgt spid="109"/>
                                        </p:tgtEl>
                                        <p:attrNameLst>
                                          <p:attrName>ppt_y</p:attrName>
                                        </p:attrNameLst>
                                      </p:cBhvr>
                                      <p:tavLst>
                                        <p:tav tm="0">
                                          <p:val>
                                            <p:strVal val="#ppt_y+1"/>
                                          </p:val>
                                        </p:tav>
                                        <p:tav tm="100000">
                                          <p:val>
                                            <p:strVal val="#ppt_y-.03"/>
                                          </p:val>
                                        </p:tav>
                                      </p:tavLst>
                                    </p:anim>
                                    <p:anim calcmode="lin" valueType="num">
                                      <p:cBhvr>
                                        <p:cTn id="112" dur="100" accel="100000" fill="hold">
                                          <p:stCondLst>
                                            <p:cond delay="900"/>
                                          </p:stCondLst>
                                        </p:cTn>
                                        <p:tgtEl>
                                          <p:spTgt spid="109"/>
                                        </p:tgtEl>
                                        <p:attrNameLst>
                                          <p:attrName>ppt_y</p:attrName>
                                        </p:attrNameLst>
                                      </p:cBhvr>
                                      <p:tavLst>
                                        <p:tav tm="0">
                                          <p:val>
                                            <p:strVal val="#ppt_y-.03"/>
                                          </p:val>
                                        </p:tav>
                                        <p:tav tm="100000">
                                          <p:val>
                                            <p:strVal val="#ppt_y"/>
                                          </p:val>
                                        </p:tav>
                                      </p:tavLst>
                                    </p:anim>
                                  </p:childTnLst>
                                </p:cTn>
                              </p:par>
                              <p:par>
                                <p:cTn id="113" presetID="37" presetClass="entr" presetSubtype="0" fill="hold" nodeType="withEffect">
                                  <p:stCondLst>
                                    <p:cond delay="0"/>
                                  </p:stCondLst>
                                  <p:childTnLst>
                                    <p:set>
                                      <p:cBhvr>
                                        <p:cTn id="114" dur="1" fill="hold">
                                          <p:stCondLst>
                                            <p:cond delay="0"/>
                                          </p:stCondLst>
                                        </p:cTn>
                                        <p:tgtEl>
                                          <p:spTgt spid="111"/>
                                        </p:tgtEl>
                                        <p:attrNameLst>
                                          <p:attrName>style.visibility</p:attrName>
                                        </p:attrNameLst>
                                      </p:cBhvr>
                                      <p:to>
                                        <p:strVal val="visible"/>
                                      </p:to>
                                    </p:set>
                                    <p:animEffect transition="in" filter="fade">
                                      <p:cBhvr>
                                        <p:cTn id="115" dur="1000"/>
                                        <p:tgtEl>
                                          <p:spTgt spid="111"/>
                                        </p:tgtEl>
                                      </p:cBhvr>
                                    </p:animEffect>
                                    <p:anim calcmode="lin" valueType="num">
                                      <p:cBhvr>
                                        <p:cTn id="116" dur="1000" fill="hold"/>
                                        <p:tgtEl>
                                          <p:spTgt spid="111"/>
                                        </p:tgtEl>
                                        <p:attrNameLst>
                                          <p:attrName>ppt_x</p:attrName>
                                        </p:attrNameLst>
                                      </p:cBhvr>
                                      <p:tavLst>
                                        <p:tav tm="0">
                                          <p:val>
                                            <p:strVal val="#ppt_x"/>
                                          </p:val>
                                        </p:tav>
                                        <p:tav tm="100000">
                                          <p:val>
                                            <p:strVal val="#ppt_x"/>
                                          </p:val>
                                        </p:tav>
                                      </p:tavLst>
                                    </p:anim>
                                    <p:anim calcmode="lin" valueType="num">
                                      <p:cBhvr>
                                        <p:cTn id="117" dur="900" decel="100000" fill="hold"/>
                                        <p:tgtEl>
                                          <p:spTgt spid="111"/>
                                        </p:tgtEl>
                                        <p:attrNameLst>
                                          <p:attrName>ppt_y</p:attrName>
                                        </p:attrNameLst>
                                      </p:cBhvr>
                                      <p:tavLst>
                                        <p:tav tm="0">
                                          <p:val>
                                            <p:strVal val="#ppt_y+1"/>
                                          </p:val>
                                        </p:tav>
                                        <p:tav tm="100000">
                                          <p:val>
                                            <p:strVal val="#ppt_y-.03"/>
                                          </p:val>
                                        </p:tav>
                                      </p:tavLst>
                                    </p:anim>
                                    <p:anim calcmode="lin" valueType="num">
                                      <p:cBhvr>
                                        <p:cTn id="118" dur="100" accel="100000" fill="hold">
                                          <p:stCondLst>
                                            <p:cond delay="900"/>
                                          </p:stCondLst>
                                        </p:cTn>
                                        <p:tgtEl>
                                          <p:spTgt spid="111"/>
                                        </p:tgtEl>
                                        <p:attrNameLst>
                                          <p:attrName>ppt_y</p:attrName>
                                        </p:attrNameLst>
                                      </p:cBhvr>
                                      <p:tavLst>
                                        <p:tav tm="0">
                                          <p:val>
                                            <p:strVal val="#ppt_y-.03"/>
                                          </p:val>
                                        </p:tav>
                                        <p:tav tm="100000">
                                          <p:val>
                                            <p:strVal val="#ppt_y"/>
                                          </p:val>
                                        </p:tav>
                                      </p:tavLst>
                                    </p:anim>
                                  </p:childTnLst>
                                </p:cTn>
                              </p:par>
                              <p:par>
                                <p:cTn id="119" presetID="37" presetClass="entr" presetSubtype="0" fill="hold" nodeType="withEffect">
                                  <p:stCondLst>
                                    <p:cond delay="0"/>
                                  </p:stCondLst>
                                  <p:childTnLst>
                                    <p:set>
                                      <p:cBhvr>
                                        <p:cTn id="120" dur="1" fill="hold">
                                          <p:stCondLst>
                                            <p:cond delay="0"/>
                                          </p:stCondLst>
                                        </p:cTn>
                                        <p:tgtEl>
                                          <p:spTgt spid="112"/>
                                        </p:tgtEl>
                                        <p:attrNameLst>
                                          <p:attrName>style.visibility</p:attrName>
                                        </p:attrNameLst>
                                      </p:cBhvr>
                                      <p:to>
                                        <p:strVal val="visible"/>
                                      </p:to>
                                    </p:set>
                                    <p:animEffect transition="in" filter="fade">
                                      <p:cBhvr>
                                        <p:cTn id="121" dur="1000"/>
                                        <p:tgtEl>
                                          <p:spTgt spid="112"/>
                                        </p:tgtEl>
                                      </p:cBhvr>
                                    </p:animEffect>
                                    <p:anim calcmode="lin" valueType="num">
                                      <p:cBhvr>
                                        <p:cTn id="122" dur="1000" fill="hold"/>
                                        <p:tgtEl>
                                          <p:spTgt spid="112"/>
                                        </p:tgtEl>
                                        <p:attrNameLst>
                                          <p:attrName>ppt_x</p:attrName>
                                        </p:attrNameLst>
                                      </p:cBhvr>
                                      <p:tavLst>
                                        <p:tav tm="0">
                                          <p:val>
                                            <p:strVal val="#ppt_x"/>
                                          </p:val>
                                        </p:tav>
                                        <p:tav tm="100000">
                                          <p:val>
                                            <p:strVal val="#ppt_x"/>
                                          </p:val>
                                        </p:tav>
                                      </p:tavLst>
                                    </p:anim>
                                    <p:anim calcmode="lin" valueType="num">
                                      <p:cBhvr>
                                        <p:cTn id="123" dur="900" decel="100000" fill="hold"/>
                                        <p:tgtEl>
                                          <p:spTgt spid="112"/>
                                        </p:tgtEl>
                                        <p:attrNameLst>
                                          <p:attrName>ppt_y</p:attrName>
                                        </p:attrNameLst>
                                      </p:cBhvr>
                                      <p:tavLst>
                                        <p:tav tm="0">
                                          <p:val>
                                            <p:strVal val="#ppt_y+1"/>
                                          </p:val>
                                        </p:tav>
                                        <p:tav tm="100000">
                                          <p:val>
                                            <p:strVal val="#ppt_y-.03"/>
                                          </p:val>
                                        </p:tav>
                                      </p:tavLst>
                                    </p:anim>
                                    <p:anim calcmode="lin" valueType="num">
                                      <p:cBhvr>
                                        <p:cTn id="124" dur="100" accel="100000" fill="hold">
                                          <p:stCondLst>
                                            <p:cond delay="900"/>
                                          </p:stCondLst>
                                        </p:cTn>
                                        <p:tgtEl>
                                          <p:spTgt spid="112"/>
                                        </p:tgtEl>
                                        <p:attrNameLst>
                                          <p:attrName>ppt_y</p:attrName>
                                        </p:attrNameLst>
                                      </p:cBhvr>
                                      <p:tavLst>
                                        <p:tav tm="0">
                                          <p:val>
                                            <p:strVal val="#ppt_y-.03"/>
                                          </p:val>
                                        </p:tav>
                                        <p:tav tm="100000">
                                          <p:val>
                                            <p:strVal val="#ppt_y"/>
                                          </p:val>
                                        </p:tav>
                                      </p:tavLst>
                                    </p:anim>
                                  </p:childTnLst>
                                </p:cTn>
                              </p:par>
                              <p:par>
                                <p:cTn id="125" presetID="37" presetClass="entr" presetSubtype="0" fill="hold" nodeType="withEffect">
                                  <p:stCondLst>
                                    <p:cond delay="0"/>
                                  </p:stCondLst>
                                  <p:childTnLst>
                                    <p:set>
                                      <p:cBhvr>
                                        <p:cTn id="126" dur="1" fill="hold">
                                          <p:stCondLst>
                                            <p:cond delay="0"/>
                                          </p:stCondLst>
                                        </p:cTn>
                                        <p:tgtEl>
                                          <p:spTgt spid="113"/>
                                        </p:tgtEl>
                                        <p:attrNameLst>
                                          <p:attrName>style.visibility</p:attrName>
                                        </p:attrNameLst>
                                      </p:cBhvr>
                                      <p:to>
                                        <p:strVal val="visible"/>
                                      </p:to>
                                    </p:set>
                                    <p:animEffect transition="in" filter="fade">
                                      <p:cBhvr>
                                        <p:cTn id="127" dur="1000"/>
                                        <p:tgtEl>
                                          <p:spTgt spid="113"/>
                                        </p:tgtEl>
                                      </p:cBhvr>
                                    </p:animEffect>
                                    <p:anim calcmode="lin" valueType="num">
                                      <p:cBhvr>
                                        <p:cTn id="128" dur="1000" fill="hold"/>
                                        <p:tgtEl>
                                          <p:spTgt spid="113"/>
                                        </p:tgtEl>
                                        <p:attrNameLst>
                                          <p:attrName>ppt_x</p:attrName>
                                        </p:attrNameLst>
                                      </p:cBhvr>
                                      <p:tavLst>
                                        <p:tav tm="0">
                                          <p:val>
                                            <p:strVal val="#ppt_x"/>
                                          </p:val>
                                        </p:tav>
                                        <p:tav tm="100000">
                                          <p:val>
                                            <p:strVal val="#ppt_x"/>
                                          </p:val>
                                        </p:tav>
                                      </p:tavLst>
                                    </p:anim>
                                    <p:anim calcmode="lin" valueType="num">
                                      <p:cBhvr>
                                        <p:cTn id="129" dur="900" decel="100000" fill="hold"/>
                                        <p:tgtEl>
                                          <p:spTgt spid="113"/>
                                        </p:tgtEl>
                                        <p:attrNameLst>
                                          <p:attrName>ppt_y</p:attrName>
                                        </p:attrNameLst>
                                      </p:cBhvr>
                                      <p:tavLst>
                                        <p:tav tm="0">
                                          <p:val>
                                            <p:strVal val="#ppt_y+1"/>
                                          </p:val>
                                        </p:tav>
                                        <p:tav tm="100000">
                                          <p:val>
                                            <p:strVal val="#ppt_y-.03"/>
                                          </p:val>
                                        </p:tav>
                                      </p:tavLst>
                                    </p:anim>
                                    <p:anim calcmode="lin" valueType="num">
                                      <p:cBhvr>
                                        <p:cTn id="130" dur="100" accel="100000" fill="hold">
                                          <p:stCondLst>
                                            <p:cond delay="900"/>
                                          </p:stCondLst>
                                        </p:cTn>
                                        <p:tgtEl>
                                          <p:spTgt spid="113"/>
                                        </p:tgtEl>
                                        <p:attrNameLst>
                                          <p:attrName>ppt_y</p:attrName>
                                        </p:attrNameLst>
                                      </p:cBhvr>
                                      <p:tavLst>
                                        <p:tav tm="0">
                                          <p:val>
                                            <p:strVal val="#ppt_y-.03"/>
                                          </p:val>
                                        </p:tav>
                                        <p:tav tm="100000">
                                          <p:val>
                                            <p:strVal val="#ppt_y"/>
                                          </p:val>
                                        </p:tav>
                                      </p:tavLst>
                                    </p:anim>
                                  </p:childTnLst>
                                </p:cTn>
                              </p:par>
                              <p:par>
                                <p:cTn id="131" presetID="37" presetClass="entr" presetSubtype="0" fill="hold" nodeType="withEffect">
                                  <p:stCondLst>
                                    <p:cond delay="0"/>
                                  </p:stCondLst>
                                  <p:childTnLst>
                                    <p:set>
                                      <p:cBhvr>
                                        <p:cTn id="132" dur="1" fill="hold">
                                          <p:stCondLst>
                                            <p:cond delay="0"/>
                                          </p:stCondLst>
                                        </p:cTn>
                                        <p:tgtEl>
                                          <p:spTgt spid="114"/>
                                        </p:tgtEl>
                                        <p:attrNameLst>
                                          <p:attrName>style.visibility</p:attrName>
                                        </p:attrNameLst>
                                      </p:cBhvr>
                                      <p:to>
                                        <p:strVal val="visible"/>
                                      </p:to>
                                    </p:set>
                                    <p:animEffect transition="in" filter="fade">
                                      <p:cBhvr>
                                        <p:cTn id="133" dur="1000"/>
                                        <p:tgtEl>
                                          <p:spTgt spid="114"/>
                                        </p:tgtEl>
                                      </p:cBhvr>
                                    </p:animEffect>
                                    <p:anim calcmode="lin" valueType="num">
                                      <p:cBhvr>
                                        <p:cTn id="134" dur="1000" fill="hold"/>
                                        <p:tgtEl>
                                          <p:spTgt spid="114"/>
                                        </p:tgtEl>
                                        <p:attrNameLst>
                                          <p:attrName>ppt_x</p:attrName>
                                        </p:attrNameLst>
                                      </p:cBhvr>
                                      <p:tavLst>
                                        <p:tav tm="0">
                                          <p:val>
                                            <p:strVal val="#ppt_x"/>
                                          </p:val>
                                        </p:tav>
                                        <p:tav tm="100000">
                                          <p:val>
                                            <p:strVal val="#ppt_x"/>
                                          </p:val>
                                        </p:tav>
                                      </p:tavLst>
                                    </p:anim>
                                    <p:anim calcmode="lin" valueType="num">
                                      <p:cBhvr>
                                        <p:cTn id="135" dur="900" decel="100000" fill="hold"/>
                                        <p:tgtEl>
                                          <p:spTgt spid="114"/>
                                        </p:tgtEl>
                                        <p:attrNameLst>
                                          <p:attrName>ppt_y</p:attrName>
                                        </p:attrNameLst>
                                      </p:cBhvr>
                                      <p:tavLst>
                                        <p:tav tm="0">
                                          <p:val>
                                            <p:strVal val="#ppt_y+1"/>
                                          </p:val>
                                        </p:tav>
                                        <p:tav tm="100000">
                                          <p:val>
                                            <p:strVal val="#ppt_y-.03"/>
                                          </p:val>
                                        </p:tav>
                                      </p:tavLst>
                                    </p:anim>
                                    <p:anim calcmode="lin" valueType="num">
                                      <p:cBhvr>
                                        <p:cTn id="136" dur="100" accel="100000" fill="hold">
                                          <p:stCondLst>
                                            <p:cond delay="900"/>
                                          </p:stCondLst>
                                        </p:cTn>
                                        <p:tgtEl>
                                          <p:spTgt spid="114"/>
                                        </p:tgtEl>
                                        <p:attrNameLst>
                                          <p:attrName>ppt_y</p:attrName>
                                        </p:attrNameLst>
                                      </p:cBhvr>
                                      <p:tavLst>
                                        <p:tav tm="0">
                                          <p:val>
                                            <p:strVal val="#ppt_y-.03"/>
                                          </p:val>
                                        </p:tav>
                                        <p:tav tm="100000">
                                          <p:val>
                                            <p:strVal val="#ppt_y"/>
                                          </p:val>
                                        </p:tav>
                                      </p:tavLst>
                                    </p:anim>
                                  </p:childTnLst>
                                </p:cTn>
                              </p:par>
                              <p:par>
                                <p:cTn id="137" presetID="37" presetClass="entr" presetSubtype="0" fill="hold" nodeType="withEffect">
                                  <p:stCondLst>
                                    <p:cond delay="0"/>
                                  </p:stCondLst>
                                  <p:childTnLst>
                                    <p:set>
                                      <p:cBhvr>
                                        <p:cTn id="138" dur="1" fill="hold">
                                          <p:stCondLst>
                                            <p:cond delay="0"/>
                                          </p:stCondLst>
                                        </p:cTn>
                                        <p:tgtEl>
                                          <p:spTgt spid="115"/>
                                        </p:tgtEl>
                                        <p:attrNameLst>
                                          <p:attrName>style.visibility</p:attrName>
                                        </p:attrNameLst>
                                      </p:cBhvr>
                                      <p:to>
                                        <p:strVal val="visible"/>
                                      </p:to>
                                    </p:set>
                                    <p:animEffect transition="in" filter="fade">
                                      <p:cBhvr>
                                        <p:cTn id="139" dur="1000"/>
                                        <p:tgtEl>
                                          <p:spTgt spid="115"/>
                                        </p:tgtEl>
                                      </p:cBhvr>
                                    </p:animEffect>
                                    <p:anim calcmode="lin" valueType="num">
                                      <p:cBhvr>
                                        <p:cTn id="140" dur="1000" fill="hold"/>
                                        <p:tgtEl>
                                          <p:spTgt spid="115"/>
                                        </p:tgtEl>
                                        <p:attrNameLst>
                                          <p:attrName>ppt_x</p:attrName>
                                        </p:attrNameLst>
                                      </p:cBhvr>
                                      <p:tavLst>
                                        <p:tav tm="0">
                                          <p:val>
                                            <p:strVal val="#ppt_x"/>
                                          </p:val>
                                        </p:tav>
                                        <p:tav tm="100000">
                                          <p:val>
                                            <p:strVal val="#ppt_x"/>
                                          </p:val>
                                        </p:tav>
                                      </p:tavLst>
                                    </p:anim>
                                    <p:anim calcmode="lin" valueType="num">
                                      <p:cBhvr>
                                        <p:cTn id="141" dur="900" decel="100000" fill="hold"/>
                                        <p:tgtEl>
                                          <p:spTgt spid="115"/>
                                        </p:tgtEl>
                                        <p:attrNameLst>
                                          <p:attrName>ppt_y</p:attrName>
                                        </p:attrNameLst>
                                      </p:cBhvr>
                                      <p:tavLst>
                                        <p:tav tm="0">
                                          <p:val>
                                            <p:strVal val="#ppt_y+1"/>
                                          </p:val>
                                        </p:tav>
                                        <p:tav tm="100000">
                                          <p:val>
                                            <p:strVal val="#ppt_y-.03"/>
                                          </p:val>
                                        </p:tav>
                                      </p:tavLst>
                                    </p:anim>
                                    <p:anim calcmode="lin" valueType="num">
                                      <p:cBhvr>
                                        <p:cTn id="142" dur="100" accel="100000" fill="hold">
                                          <p:stCondLst>
                                            <p:cond delay="900"/>
                                          </p:stCondLst>
                                        </p:cTn>
                                        <p:tgtEl>
                                          <p:spTgt spid="115"/>
                                        </p:tgtEl>
                                        <p:attrNameLst>
                                          <p:attrName>ppt_y</p:attrName>
                                        </p:attrNameLst>
                                      </p:cBhvr>
                                      <p:tavLst>
                                        <p:tav tm="0">
                                          <p:val>
                                            <p:strVal val="#ppt_y-.03"/>
                                          </p:val>
                                        </p:tav>
                                        <p:tav tm="100000">
                                          <p:val>
                                            <p:strVal val="#ppt_y"/>
                                          </p:val>
                                        </p:tav>
                                      </p:tavLst>
                                    </p:anim>
                                  </p:childTnLst>
                                </p:cTn>
                              </p:par>
                              <p:par>
                                <p:cTn id="143" presetID="37" presetClass="entr" presetSubtype="0" fill="hold" nodeType="withEffect">
                                  <p:stCondLst>
                                    <p:cond delay="0"/>
                                  </p:stCondLst>
                                  <p:childTnLst>
                                    <p:set>
                                      <p:cBhvr>
                                        <p:cTn id="144" dur="1" fill="hold">
                                          <p:stCondLst>
                                            <p:cond delay="0"/>
                                          </p:stCondLst>
                                        </p:cTn>
                                        <p:tgtEl>
                                          <p:spTgt spid="116"/>
                                        </p:tgtEl>
                                        <p:attrNameLst>
                                          <p:attrName>style.visibility</p:attrName>
                                        </p:attrNameLst>
                                      </p:cBhvr>
                                      <p:to>
                                        <p:strVal val="visible"/>
                                      </p:to>
                                    </p:set>
                                    <p:animEffect transition="in" filter="fade">
                                      <p:cBhvr>
                                        <p:cTn id="145" dur="1000"/>
                                        <p:tgtEl>
                                          <p:spTgt spid="116"/>
                                        </p:tgtEl>
                                      </p:cBhvr>
                                    </p:animEffect>
                                    <p:anim calcmode="lin" valueType="num">
                                      <p:cBhvr>
                                        <p:cTn id="146" dur="1000" fill="hold"/>
                                        <p:tgtEl>
                                          <p:spTgt spid="116"/>
                                        </p:tgtEl>
                                        <p:attrNameLst>
                                          <p:attrName>ppt_x</p:attrName>
                                        </p:attrNameLst>
                                      </p:cBhvr>
                                      <p:tavLst>
                                        <p:tav tm="0">
                                          <p:val>
                                            <p:strVal val="#ppt_x"/>
                                          </p:val>
                                        </p:tav>
                                        <p:tav tm="100000">
                                          <p:val>
                                            <p:strVal val="#ppt_x"/>
                                          </p:val>
                                        </p:tav>
                                      </p:tavLst>
                                    </p:anim>
                                    <p:anim calcmode="lin" valueType="num">
                                      <p:cBhvr>
                                        <p:cTn id="147" dur="900" decel="100000" fill="hold"/>
                                        <p:tgtEl>
                                          <p:spTgt spid="116"/>
                                        </p:tgtEl>
                                        <p:attrNameLst>
                                          <p:attrName>ppt_y</p:attrName>
                                        </p:attrNameLst>
                                      </p:cBhvr>
                                      <p:tavLst>
                                        <p:tav tm="0">
                                          <p:val>
                                            <p:strVal val="#ppt_y+1"/>
                                          </p:val>
                                        </p:tav>
                                        <p:tav tm="100000">
                                          <p:val>
                                            <p:strVal val="#ppt_y-.03"/>
                                          </p:val>
                                        </p:tav>
                                      </p:tavLst>
                                    </p:anim>
                                    <p:anim calcmode="lin" valueType="num">
                                      <p:cBhvr>
                                        <p:cTn id="148" dur="100" accel="100000" fill="hold">
                                          <p:stCondLst>
                                            <p:cond delay="900"/>
                                          </p:stCondLst>
                                        </p:cTn>
                                        <p:tgtEl>
                                          <p:spTgt spid="116"/>
                                        </p:tgtEl>
                                        <p:attrNameLst>
                                          <p:attrName>ppt_y</p:attrName>
                                        </p:attrNameLst>
                                      </p:cBhvr>
                                      <p:tavLst>
                                        <p:tav tm="0">
                                          <p:val>
                                            <p:strVal val="#ppt_y-.03"/>
                                          </p:val>
                                        </p:tav>
                                        <p:tav tm="100000">
                                          <p:val>
                                            <p:strVal val="#ppt_y"/>
                                          </p:val>
                                        </p:tav>
                                      </p:tavLst>
                                    </p:anim>
                                  </p:childTnLst>
                                </p:cTn>
                              </p:par>
                              <p:par>
                                <p:cTn id="149" presetID="37" presetClass="entr" presetSubtype="0" fill="hold" nodeType="withEffect">
                                  <p:stCondLst>
                                    <p:cond delay="0"/>
                                  </p:stCondLst>
                                  <p:childTnLst>
                                    <p:set>
                                      <p:cBhvr>
                                        <p:cTn id="150" dur="1" fill="hold">
                                          <p:stCondLst>
                                            <p:cond delay="0"/>
                                          </p:stCondLst>
                                        </p:cTn>
                                        <p:tgtEl>
                                          <p:spTgt spid="117"/>
                                        </p:tgtEl>
                                        <p:attrNameLst>
                                          <p:attrName>style.visibility</p:attrName>
                                        </p:attrNameLst>
                                      </p:cBhvr>
                                      <p:to>
                                        <p:strVal val="visible"/>
                                      </p:to>
                                    </p:set>
                                    <p:animEffect transition="in" filter="fade">
                                      <p:cBhvr>
                                        <p:cTn id="151" dur="1000"/>
                                        <p:tgtEl>
                                          <p:spTgt spid="117"/>
                                        </p:tgtEl>
                                      </p:cBhvr>
                                    </p:animEffect>
                                    <p:anim calcmode="lin" valueType="num">
                                      <p:cBhvr>
                                        <p:cTn id="152" dur="1000" fill="hold"/>
                                        <p:tgtEl>
                                          <p:spTgt spid="117"/>
                                        </p:tgtEl>
                                        <p:attrNameLst>
                                          <p:attrName>ppt_x</p:attrName>
                                        </p:attrNameLst>
                                      </p:cBhvr>
                                      <p:tavLst>
                                        <p:tav tm="0">
                                          <p:val>
                                            <p:strVal val="#ppt_x"/>
                                          </p:val>
                                        </p:tav>
                                        <p:tav tm="100000">
                                          <p:val>
                                            <p:strVal val="#ppt_x"/>
                                          </p:val>
                                        </p:tav>
                                      </p:tavLst>
                                    </p:anim>
                                    <p:anim calcmode="lin" valueType="num">
                                      <p:cBhvr>
                                        <p:cTn id="153" dur="900" decel="100000" fill="hold"/>
                                        <p:tgtEl>
                                          <p:spTgt spid="117"/>
                                        </p:tgtEl>
                                        <p:attrNameLst>
                                          <p:attrName>ppt_y</p:attrName>
                                        </p:attrNameLst>
                                      </p:cBhvr>
                                      <p:tavLst>
                                        <p:tav tm="0">
                                          <p:val>
                                            <p:strVal val="#ppt_y+1"/>
                                          </p:val>
                                        </p:tav>
                                        <p:tav tm="100000">
                                          <p:val>
                                            <p:strVal val="#ppt_y-.03"/>
                                          </p:val>
                                        </p:tav>
                                      </p:tavLst>
                                    </p:anim>
                                    <p:anim calcmode="lin" valueType="num">
                                      <p:cBhvr>
                                        <p:cTn id="154" dur="100" accel="100000" fill="hold">
                                          <p:stCondLst>
                                            <p:cond delay="900"/>
                                          </p:stCondLst>
                                        </p:cTn>
                                        <p:tgtEl>
                                          <p:spTgt spid="117"/>
                                        </p:tgtEl>
                                        <p:attrNameLst>
                                          <p:attrName>ppt_y</p:attrName>
                                        </p:attrNameLst>
                                      </p:cBhvr>
                                      <p:tavLst>
                                        <p:tav tm="0">
                                          <p:val>
                                            <p:strVal val="#ppt_y-.03"/>
                                          </p:val>
                                        </p:tav>
                                        <p:tav tm="100000">
                                          <p:val>
                                            <p:strVal val="#ppt_y"/>
                                          </p:val>
                                        </p:tav>
                                      </p:tavLst>
                                    </p:anim>
                                  </p:childTnLst>
                                </p:cTn>
                              </p:par>
                              <p:par>
                                <p:cTn id="155" presetID="37" presetClass="entr" presetSubtype="0" fill="hold" nodeType="withEffect">
                                  <p:stCondLst>
                                    <p:cond delay="0"/>
                                  </p:stCondLst>
                                  <p:childTnLst>
                                    <p:set>
                                      <p:cBhvr>
                                        <p:cTn id="156" dur="1" fill="hold">
                                          <p:stCondLst>
                                            <p:cond delay="0"/>
                                          </p:stCondLst>
                                        </p:cTn>
                                        <p:tgtEl>
                                          <p:spTgt spid="118"/>
                                        </p:tgtEl>
                                        <p:attrNameLst>
                                          <p:attrName>style.visibility</p:attrName>
                                        </p:attrNameLst>
                                      </p:cBhvr>
                                      <p:to>
                                        <p:strVal val="visible"/>
                                      </p:to>
                                    </p:set>
                                    <p:animEffect transition="in" filter="fade">
                                      <p:cBhvr>
                                        <p:cTn id="157" dur="1000"/>
                                        <p:tgtEl>
                                          <p:spTgt spid="118"/>
                                        </p:tgtEl>
                                      </p:cBhvr>
                                    </p:animEffect>
                                    <p:anim calcmode="lin" valueType="num">
                                      <p:cBhvr>
                                        <p:cTn id="158" dur="1000" fill="hold"/>
                                        <p:tgtEl>
                                          <p:spTgt spid="118"/>
                                        </p:tgtEl>
                                        <p:attrNameLst>
                                          <p:attrName>ppt_x</p:attrName>
                                        </p:attrNameLst>
                                      </p:cBhvr>
                                      <p:tavLst>
                                        <p:tav tm="0">
                                          <p:val>
                                            <p:strVal val="#ppt_x"/>
                                          </p:val>
                                        </p:tav>
                                        <p:tav tm="100000">
                                          <p:val>
                                            <p:strVal val="#ppt_x"/>
                                          </p:val>
                                        </p:tav>
                                      </p:tavLst>
                                    </p:anim>
                                    <p:anim calcmode="lin" valueType="num">
                                      <p:cBhvr>
                                        <p:cTn id="159" dur="900" decel="100000" fill="hold"/>
                                        <p:tgtEl>
                                          <p:spTgt spid="118"/>
                                        </p:tgtEl>
                                        <p:attrNameLst>
                                          <p:attrName>ppt_y</p:attrName>
                                        </p:attrNameLst>
                                      </p:cBhvr>
                                      <p:tavLst>
                                        <p:tav tm="0">
                                          <p:val>
                                            <p:strVal val="#ppt_y+1"/>
                                          </p:val>
                                        </p:tav>
                                        <p:tav tm="100000">
                                          <p:val>
                                            <p:strVal val="#ppt_y-.03"/>
                                          </p:val>
                                        </p:tav>
                                      </p:tavLst>
                                    </p:anim>
                                    <p:anim calcmode="lin" valueType="num">
                                      <p:cBhvr>
                                        <p:cTn id="160" dur="100" accel="100000" fill="hold">
                                          <p:stCondLst>
                                            <p:cond delay="900"/>
                                          </p:stCondLst>
                                        </p:cTn>
                                        <p:tgtEl>
                                          <p:spTgt spid="118"/>
                                        </p:tgtEl>
                                        <p:attrNameLst>
                                          <p:attrName>ppt_y</p:attrName>
                                        </p:attrNameLst>
                                      </p:cBhvr>
                                      <p:tavLst>
                                        <p:tav tm="0">
                                          <p:val>
                                            <p:strVal val="#ppt_y-.03"/>
                                          </p:val>
                                        </p:tav>
                                        <p:tav tm="100000">
                                          <p:val>
                                            <p:strVal val="#ppt_y"/>
                                          </p:val>
                                        </p:tav>
                                      </p:tavLst>
                                    </p:anim>
                                  </p:childTnLst>
                                </p:cTn>
                              </p:par>
                              <p:par>
                                <p:cTn id="161" presetID="37" presetClass="entr" presetSubtype="0" fill="hold" nodeType="withEffect">
                                  <p:stCondLst>
                                    <p:cond delay="0"/>
                                  </p:stCondLst>
                                  <p:childTnLst>
                                    <p:set>
                                      <p:cBhvr>
                                        <p:cTn id="162" dur="1" fill="hold">
                                          <p:stCondLst>
                                            <p:cond delay="0"/>
                                          </p:stCondLst>
                                        </p:cTn>
                                        <p:tgtEl>
                                          <p:spTgt spid="119"/>
                                        </p:tgtEl>
                                        <p:attrNameLst>
                                          <p:attrName>style.visibility</p:attrName>
                                        </p:attrNameLst>
                                      </p:cBhvr>
                                      <p:to>
                                        <p:strVal val="visible"/>
                                      </p:to>
                                    </p:set>
                                    <p:animEffect transition="in" filter="fade">
                                      <p:cBhvr>
                                        <p:cTn id="163" dur="1000"/>
                                        <p:tgtEl>
                                          <p:spTgt spid="119"/>
                                        </p:tgtEl>
                                      </p:cBhvr>
                                    </p:animEffect>
                                    <p:anim calcmode="lin" valueType="num">
                                      <p:cBhvr>
                                        <p:cTn id="164" dur="1000" fill="hold"/>
                                        <p:tgtEl>
                                          <p:spTgt spid="119"/>
                                        </p:tgtEl>
                                        <p:attrNameLst>
                                          <p:attrName>ppt_x</p:attrName>
                                        </p:attrNameLst>
                                      </p:cBhvr>
                                      <p:tavLst>
                                        <p:tav tm="0">
                                          <p:val>
                                            <p:strVal val="#ppt_x"/>
                                          </p:val>
                                        </p:tav>
                                        <p:tav tm="100000">
                                          <p:val>
                                            <p:strVal val="#ppt_x"/>
                                          </p:val>
                                        </p:tav>
                                      </p:tavLst>
                                    </p:anim>
                                    <p:anim calcmode="lin" valueType="num">
                                      <p:cBhvr>
                                        <p:cTn id="165" dur="900" decel="100000" fill="hold"/>
                                        <p:tgtEl>
                                          <p:spTgt spid="119"/>
                                        </p:tgtEl>
                                        <p:attrNameLst>
                                          <p:attrName>ppt_y</p:attrName>
                                        </p:attrNameLst>
                                      </p:cBhvr>
                                      <p:tavLst>
                                        <p:tav tm="0">
                                          <p:val>
                                            <p:strVal val="#ppt_y+1"/>
                                          </p:val>
                                        </p:tav>
                                        <p:tav tm="100000">
                                          <p:val>
                                            <p:strVal val="#ppt_y-.03"/>
                                          </p:val>
                                        </p:tav>
                                      </p:tavLst>
                                    </p:anim>
                                    <p:anim calcmode="lin" valueType="num">
                                      <p:cBhvr>
                                        <p:cTn id="166" dur="100" accel="100000" fill="hold">
                                          <p:stCondLst>
                                            <p:cond delay="900"/>
                                          </p:stCondLst>
                                        </p:cTn>
                                        <p:tgtEl>
                                          <p:spTgt spid="119"/>
                                        </p:tgtEl>
                                        <p:attrNameLst>
                                          <p:attrName>ppt_y</p:attrName>
                                        </p:attrNameLst>
                                      </p:cBhvr>
                                      <p:tavLst>
                                        <p:tav tm="0">
                                          <p:val>
                                            <p:strVal val="#ppt_y-.03"/>
                                          </p:val>
                                        </p:tav>
                                        <p:tav tm="100000">
                                          <p:val>
                                            <p:strVal val="#ppt_y"/>
                                          </p:val>
                                        </p:tav>
                                      </p:tavLst>
                                    </p:anim>
                                  </p:childTnLst>
                                </p:cTn>
                              </p:par>
                              <p:par>
                                <p:cTn id="167" presetID="37" presetClass="entr" presetSubtype="0" fill="hold" nodeType="withEffect">
                                  <p:stCondLst>
                                    <p:cond delay="0"/>
                                  </p:stCondLst>
                                  <p:childTnLst>
                                    <p:set>
                                      <p:cBhvr>
                                        <p:cTn id="168" dur="1" fill="hold">
                                          <p:stCondLst>
                                            <p:cond delay="0"/>
                                          </p:stCondLst>
                                        </p:cTn>
                                        <p:tgtEl>
                                          <p:spTgt spid="120"/>
                                        </p:tgtEl>
                                        <p:attrNameLst>
                                          <p:attrName>style.visibility</p:attrName>
                                        </p:attrNameLst>
                                      </p:cBhvr>
                                      <p:to>
                                        <p:strVal val="visible"/>
                                      </p:to>
                                    </p:set>
                                    <p:animEffect transition="in" filter="fade">
                                      <p:cBhvr>
                                        <p:cTn id="169" dur="1000"/>
                                        <p:tgtEl>
                                          <p:spTgt spid="120"/>
                                        </p:tgtEl>
                                      </p:cBhvr>
                                    </p:animEffect>
                                    <p:anim calcmode="lin" valueType="num">
                                      <p:cBhvr>
                                        <p:cTn id="170" dur="1000" fill="hold"/>
                                        <p:tgtEl>
                                          <p:spTgt spid="120"/>
                                        </p:tgtEl>
                                        <p:attrNameLst>
                                          <p:attrName>ppt_x</p:attrName>
                                        </p:attrNameLst>
                                      </p:cBhvr>
                                      <p:tavLst>
                                        <p:tav tm="0">
                                          <p:val>
                                            <p:strVal val="#ppt_x"/>
                                          </p:val>
                                        </p:tav>
                                        <p:tav tm="100000">
                                          <p:val>
                                            <p:strVal val="#ppt_x"/>
                                          </p:val>
                                        </p:tav>
                                      </p:tavLst>
                                    </p:anim>
                                    <p:anim calcmode="lin" valueType="num">
                                      <p:cBhvr>
                                        <p:cTn id="171" dur="900" decel="100000" fill="hold"/>
                                        <p:tgtEl>
                                          <p:spTgt spid="120"/>
                                        </p:tgtEl>
                                        <p:attrNameLst>
                                          <p:attrName>ppt_y</p:attrName>
                                        </p:attrNameLst>
                                      </p:cBhvr>
                                      <p:tavLst>
                                        <p:tav tm="0">
                                          <p:val>
                                            <p:strVal val="#ppt_y+1"/>
                                          </p:val>
                                        </p:tav>
                                        <p:tav tm="100000">
                                          <p:val>
                                            <p:strVal val="#ppt_y-.03"/>
                                          </p:val>
                                        </p:tav>
                                      </p:tavLst>
                                    </p:anim>
                                    <p:anim calcmode="lin" valueType="num">
                                      <p:cBhvr>
                                        <p:cTn id="172" dur="100" accel="100000" fill="hold">
                                          <p:stCondLst>
                                            <p:cond delay="900"/>
                                          </p:stCondLst>
                                        </p:cTn>
                                        <p:tgtEl>
                                          <p:spTgt spid="120"/>
                                        </p:tgtEl>
                                        <p:attrNameLst>
                                          <p:attrName>ppt_y</p:attrName>
                                        </p:attrNameLst>
                                      </p:cBhvr>
                                      <p:tavLst>
                                        <p:tav tm="0">
                                          <p:val>
                                            <p:strVal val="#ppt_y-.03"/>
                                          </p:val>
                                        </p:tav>
                                        <p:tav tm="100000">
                                          <p:val>
                                            <p:strVal val="#ppt_y"/>
                                          </p:val>
                                        </p:tav>
                                      </p:tavLst>
                                    </p:anim>
                                  </p:childTnLst>
                                </p:cTn>
                              </p:par>
                              <p:par>
                                <p:cTn id="173" presetID="37" presetClass="entr" presetSubtype="0" fill="hold" nodeType="withEffect">
                                  <p:stCondLst>
                                    <p:cond delay="0"/>
                                  </p:stCondLst>
                                  <p:childTnLst>
                                    <p:set>
                                      <p:cBhvr>
                                        <p:cTn id="174" dur="1" fill="hold">
                                          <p:stCondLst>
                                            <p:cond delay="0"/>
                                          </p:stCondLst>
                                        </p:cTn>
                                        <p:tgtEl>
                                          <p:spTgt spid="121"/>
                                        </p:tgtEl>
                                        <p:attrNameLst>
                                          <p:attrName>style.visibility</p:attrName>
                                        </p:attrNameLst>
                                      </p:cBhvr>
                                      <p:to>
                                        <p:strVal val="visible"/>
                                      </p:to>
                                    </p:set>
                                    <p:animEffect transition="in" filter="fade">
                                      <p:cBhvr>
                                        <p:cTn id="175" dur="1000"/>
                                        <p:tgtEl>
                                          <p:spTgt spid="121"/>
                                        </p:tgtEl>
                                      </p:cBhvr>
                                    </p:animEffect>
                                    <p:anim calcmode="lin" valueType="num">
                                      <p:cBhvr>
                                        <p:cTn id="176" dur="1000" fill="hold"/>
                                        <p:tgtEl>
                                          <p:spTgt spid="121"/>
                                        </p:tgtEl>
                                        <p:attrNameLst>
                                          <p:attrName>ppt_x</p:attrName>
                                        </p:attrNameLst>
                                      </p:cBhvr>
                                      <p:tavLst>
                                        <p:tav tm="0">
                                          <p:val>
                                            <p:strVal val="#ppt_x"/>
                                          </p:val>
                                        </p:tav>
                                        <p:tav tm="100000">
                                          <p:val>
                                            <p:strVal val="#ppt_x"/>
                                          </p:val>
                                        </p:tav>
                                      </p:tavLst>
                                    </p:anim>
                                    <p:anim calcmode="lin" valueType="num">
                                      <p:cBhvr>
                                        <p:cTn id="177" dur="900" decel="100000" fill="hold"/>
                                        <p:tgtEl>
                                          <p:spTgt spid="121"/>
                                        </p:tgtEl>
                                        <p:attrNameLst>
                                          <p:attrName>ppt_y</p:attrName>
                                        </p:attrNameLst>
                                      </p:cBhvr>
                                      <p:tavLst>
                                        <p:tav tm="0">
                                          <p:val>
                                            <p:strVal val="#ppt_y+1"/>
                                          </p:val>
                                        </p:tav>
                                        <p:tav tm="100000">
                                          <p:val>
                                            <p:strVal val="#ppt_y-.03"/>
                                          </p:val>
                                        </p:tav>
                                      </p:tavLst>
                                    </p:anim>
                                    <p:anim calcmode="lin" valueType="num">
                                      <p:cBhvr>
                                        <p:cTn id="178" dur="100" accel="100000" fill="hold">
                                          <p:stCondLst>
                                            <p:cond delay="900"/>
                                          </p:stCondLst>
                                        </p:cTn>
                                        <p:tgtEl>
                                          <p:spTgt spid="121"/>
                                        </p:tgtEl>
                                        <p:attrNameLst>
                                          <p:attrName>ppt_y</p:attrName>
                                        </p:attrNameLst>
                                      </p:cBhvr>
                                      <p:tavLst>
                                        <p:tav tm="0">
                                          <p:val>
                                            <p:strVal val="#ppt_y-.03"/>
                                          </p:val>
                                        </p:tav>
                                        <p:tav tm="100000">
                                          <p:val>
                                            <p:strVal val="#ppt_y"/>
                                          </p:val>
                                        </p:tav>
                                      </p:tavLst>
                                    </p:anim>
                                  </p:childTnLst>
                                </p:cTn>
                              </p:par>
                              <p:par>
                                <p:cTn id="179" presetID="37" presetClass="entr" presetSubtype="0" fill="hold" nodeType="withEffect">
                                  <p:stCondLst>
                                    <p:cond delay="0"/>
                                  </p:stCondLst>
                                  <p:childTnLst>
                                    <p:set>
                                      <p:cBhvr>
                                        <p:cTn id="180" dur="1" fill="hold">
                                          <p:stCondLst>
                                            <p:cond delay="0"/>
                                          </p:stCondLst>
                                        </p:cTn>
                                        <p:tgtEl>
                                          <p:spTgt spid="122"/>
                                        </p:tgtEl>
                                        <p:attrNameLst>
                                          <p:attrName>style.visibility</p:attrName>
                                        </p:attrNameLst>
                                      </p:cBhvr>
                                      <p:to>
                                        <p:strVal val="visible"/>
                                      </p:to>
                                    </p:set>
                                    <p:animEffect transition="in" filter="fade">
                                      <p:cBhvr>
                                        <p:cTn id="181" dur="1000"/>
                                        <p:tgtEl>
                                          <p:spTgt spid="122"/>
                                        </p:tgtEl>
                                      </p:cBhvr>
                                    </p:animEffect>
                                    <p:anim calcmode="lin" valueType="num">
                                      <p:cBhvr>
                                        <p:cTn id="182" dur="1000" fill="hold"/>
                                        <p:tgtEl>
                                          <p:spTgt spid="122"/>
                                        </p:tgtEl>
                                        <p:attrNameLst>
                                          <p:attrName>ppt_x</p:attrName>
                                        </p:attrNameLst>
                                      </p:cBhvr>
                                      <p:tavLst>
                                        <p:tav tm="0">
                                          <p:val>
                                            <p:strVal val="#ppt_x"/>
                                          </p:val>
                                        </p:tav>
                                        <p:tav tm="100000">
                                          <p:val>
                                            <p:strVal val="#ppt_x"/>
                                          </p:val>
                                        </p:tav>
                                      </p:tavLst>
                                    </p:anim>
                                    <p:anim calcmode="lin" valueType="num">
                                      <p:cBhvr>
                                        <p:cTn id="183" dur="900" decel="100000" fill="hold"/>
                                        <p:tgtEl>
                                          <p:spTgt spid="122"/>
                                        </p:tgtEl>
                                        <p:attrNameLst>
                                          <p:attrName>ppt_y</p:attrName>
                                        </p:attrNameLst>
                                      </p:cBhvr>
                                      <p:tavLst>
                                        <p:tav tm="0">
                                          <p:val>
                                            <p:strVal val="#ppt_y+1"/>
                                          </p:val>
                                        </p:tav>
                                        <p:tav tm="100000">
                                          <p:val>
                                            <p:strVal val="#ppt_y-.03"/>
                                          </p:val>
                                        </p:tav>
                                      </p:tavLst>
                                    </p:anim>
                                    <p:anim calcmode="lin" valueType="num">
                                      <p:cBhvr>
                                        <p:cTn id="184" dur="100" accel="100000" fill="hold">
                                          <p:stCondLst>
                                            <p:cond delay="900"/>
                                          </p:stCondLst>
                                        </p:cTn>
                                        <p:tgtEl>
                                          <p:spTgt spid="122"/>
                                        </p:tgtEl>
                                        <p:attrNameLst>
                                          <p:attrName>ppt_y</p:attrName>
                                        </p:attrNameLst>
                                      </p:cBhvr>
                                      <p:tavLst>
                                        <p:tav tm="0">
                                          <p:val>
                                            <p:strVal val="#ppt_y-.03"/>
                                          </p:val>
                                        </p:tav>
                                        <p:tav tm="100000">
                                          <p:val>
                                            <p:strVal val="#ppt_y"/>
                                          </p:val>
                                        </p:tav>
                                      </p:tavLst>
                                    </p:anim>
                                  </p:childTnLst>
                                </p:cTn>
                              </p:par>
                              <p:par>
                                <p:cTn id="185" presetID="37" presetClass="entr" presetSubtype="0" fill="hold" nodeType="withEffect">
                                  <p:stCondLst>
                                    <p:cond delay="0"/>
                                  </p:stCondLst>
                                  <p:childTnLst>
                                    <p:set>
                                      <p:cBhvr>
                                        <p:cTn id="186" dur="1" fill="hold">
                                          <p:stCondLst>
                                            <p:cond delay="0"/>
                                          </p:stCondLst>
                                        </p:cTn>
                                        <p:tgtEl>
                                          <p:spTgt spid="123"/>
                                        </p:tgtEl>
                                        <p:attrNameLst>
                                          <p:attrName>style.visibility</p:attrName>
                                        </p:attrNameLst>
                                      </p:cBhvr>
                                      <p:to>
                                        <p:strVal val="visible"/>
                                      </p:to>
                                    </p:set>
                                    <p:animEffect transition="in" filter="fade">
                                      <p:cBhvr>
                                        <p:cTn id="187" dur="1000"/>
                                        <p:tgtEl>
                                          <p:spTgt spid="123"/>
                                        </p:tgtEl>
                                      </p:cBhvr>
                                    </p:animEffect>
                                    <p:anim calcmode="lin" valueType="num">
                                      <p:cBhvr>
                                        <p:cTn id="188" dur="1000" fill="hold"/>
                                        <p:tgtEl>
                                          <p:spTgt spid="123"/>
                                        </p:tgtEl>
                                        <p:attrNameLst>
                                          <p:attrName>ppt_x</p:attrName>
                                        </p:attrNameLst>
                                      </p:cBhvr>
                                      <p:tavLst>
                                        <p:tav tm="0">
                                          <p:val>
                                            <p:strVal val="#ppt_x"/>
                                          </p:val>
                                        </p:tav>
                                        <p:tav tm="100000">
                                          <p:val>
                                            <p:strVal val="#ppt_x"/>
                                          </p:val>
                                        </p:tav>
                                      </p:tavLst>
                                    </p:anim>
                                    <p:anim calcmode="lin" valueType="num">
                                      <p:cBhvr>
                                        <p:cTn id="189" dur="900" decel="100000" fill="hold"/>
                                        <p:tgtEl>
                                          <p:spTgt spid="123"/>
                                        </p:tgtEl>
                                        <p:attrNameLst>
                                          <p:attrName>ppt_y</p:attrName>
                                        </p:attrNameLst>
                                      </p:cBhvr>
                                      <p:tavLst>
                                        <p:tav tm="0">
                                          <p:val>
                                            <p:strVal val="#ppt_y+1"/>
                                          </p:val>
                                        </p:tav>
                                        <p:tav tm="100000">
                                          <p:val>
                                            <p:strVal val="#ppt_y-.03"/>
                                          </p:val>
                                        </p:tav>
                                      </p:tavLst>
                                    </p:anim>
                                    <p:anim calcmode="lin" valueType="num">
                                      <p:cBhvr>
                                        <p:cTn id="190" dur="100" accel="100000" fill="hold">
                                          <p:stCondLst>
                                            <p:cond delay="900"/>
                                          </p:stCondLst>
                                        </p:cTn>
                                        <p:tgtEl>
                                          <p:spTgt spid="123"/>
                                        </p:tgtEl>
                                        <p:attrNameLst>
                                          <p:attrName>ppt_y</p:attrName>
                                        </p:attrNameLst>
                                      </p:cBhvr>
                                      <p:tavLst>
                                        <p:tav tm="0">
                                          <p:val>
                                            <p:strVal val="#ppt_y-.03"/>
                                          </p:val>
                                        </p:tav>
                                        <p:tav tm="100000">
                                          <p:val>
                                            <p:strVal val="#ppt_y"/>
                                          </p:val>
                                        </p:tav>
                                      </p:tavLst>
                                    </p:anim>
                                  </p:childTnLst>
                                </p:cTn>
                              </p:par>
                              <p:par>
                                <p:cTn id="191" presetID="37" presetClass="entr" presetSubtype="0" fill="hold" nodeType="withEffect">
                                  <p:stCondLst>
                                    <p:cond delay="0"/>
                                  </p:stCondLst>
                                  <p:childTnLst>
                                    <p:set>
                                      <p:cBhvr>
                                        <p:cTn id="192" dur="1" fill="hold">
                                          <p:stCondLst>
                                            <p:cond delay="0"/>
                                          </p:stCondLst>
                                        </p:cTn>
                                        <p:tgtEl>
                                          <p:spTgt spid="124"/>
                                        </p:tgtEl>
                                        <p:attrNameLst>
                                          <p:attrName>style.visibility</p:attrName>
                                        </p:attrNameLst>
                                      </p:cBhvr>
                                      <p:to>
                                        <p:strVal val="visible"/>
                                      </p:to>
                                    </p:set>
                                    <p:animEffect transition="in" filter="fade">
                                      <p:cBhvr>
                                        <p:cTn id="193" dur="1000"/>
                                        <p:tgtEl>
                                          <p:spTgt spid="124"/>
                                        </p:tgtEl>
                                      </p:cBhvr>
                                    </p:animEffect>
                                    <p:anim calcmode="lin" valueType="num">
                                      <p:cBhvr>
                                        <p:cTn id="194" dur="1000" fill="hold"/>
                                        <p:tgtEl>
                                          <p:spTgt spid="124"/>
                                        </p:tgtEl>
                                        <p:attrNameLst>
                                          <p:attrName>ppt_x</p:attrName>
                                        </p:attrNameLst>
                                      </p:cBhvr>
                                      <p:tavLst>
                                        <p:tav tm="0">
                                          <p:val>
                                            <p:strVal val="#ppt_x"/>
                                          </p:val>
                                        </p:tav>
                                        <p:tav tm="100000">
                                          <p:val>
                                            <p:strVal val="#ppt_x"/>
                                          </p:val>
                                        </p:tav>
                                      </p:tavLst>
                                    </p:anim>
                                    <p:anim calcmode="lin" valueType="num">
                                      <p:cBhvr>
                                        <p:cTn id="195" dur="900" decel="100000" fill="hold"/>
                                        <p:tgtEl>
                                          <p:spTgt spid="124"/>
                                        </p:tgtEl>
                                        <p:attrNameLst>
                                          <p:attrName>ppt_y</p:attrName>
                                        </p:attrNameLst>
                                      </p:cBhvr>
                                      <p:tavLst>
                                        <p:tav tm="0">
                                          <p:val>
                                            <p:strVal val="#ppt_y+1"/>
                                          </p:val>
                                        </p:tav>
                                        <p:tav tm="100000">
                                          <p:val>
                                            <p:strVal val="#ppt_y-.03"/>
                                          </p:val>
                                        </p:tav>
                                      </p:tavLst>
                                    </p:anim>
                                    <p:anim calcmode="lin" valueType="num">
                                      <p:cBhvr>
                                        <p:cTn id="196" dur="100" accel="100000" fill="hold">
                                          <p:stCondLst>
                                            <p:cond delay="900"/>
                                          </p:stCondLst>
                                        </p:cTn>
                                        <p:tgtEl>
                                          <p:spTgt spid="124"/>
                                        </p:tgtEl>
                                        <p:attrNameLst>
                                          <p:attrName>ppt_y</p:attrName>
                                        </p:attrNameLst>
                                      </p:cBhvr>
                                      <p:tavLst>
                                        <p:tav tm="0">
                                          <p:val>
                                            <p:strVal val="#ppt_y-.03"/>
                                          </p:val>
                                        </p:tav>
                                        <p:tav tm="100000">
                                          <p:val>
                                            <p:strVal val="#ppt_y"/>
                                          </p:val>
                                        </p:tav>
                                      </p:tavLst>
                                    </p:anim>
                                  </p:childTnLst>
                                </p:cTn>
                              </p:par>
                              <p:par>
                                <p:cTn id="197" presetID="37" presetClass="entr" presetSubtype="0" fill="hold" nodeType="withEffect">
                                  <p:stCondLst>
                                    <p:cond delay="0"/>
                                  </p:stCondLst>
                                  <p:childTnLst>
                                    <p:set>
                                      <p:cBhvr>
                                        <p:cTn id="198" dur="1" fill="hold">
                                          <p:stCondLst>
                                            <p:cond delay="0"/>
                                          </p:stCondLst>
                                        </p:cTn>
                                        <p:tgtEl>
                                          <p:spTgt spid="125"/>
                                        </p:tgtEl>
                                        <p:attrNameLst>
                                          <p:attrName>style.visibility</p:attrName>
                                        </p:attrNameLst>
                                      </p:cBhvr>
                                      <p:to>
                                        <p:strVal val="visible"/>
                                      </p:to>
                                    </p:set>
                                    <p:animEffect transition="in" filter="fade">
                                      <p:cBhvr>
                                        <p:cTn id="199" dur="1000"/>
                                        <p:tgtEl>
                                          <p:spTgt spid="125"/>
                                        </p:tgtEl>
                                      </p:cBhvr>
                                    </p:animEffect>
                                    <p:anim calcmode="lin" valueType="num">
                                      <p:cBhvr>
                                        <p:cTn id="200" dur="1000" fill="hold"/>
                                        <p:tgtEl>
                                          <p:spTgt spid="125"/>
                                        </p:tgtEl>
                                        <p:attrNameLst>
                                          <p:attrName>ppt_x</p:attrName>
                                        </p:attrNameLst>
                                      </p:cBhvr>
                                      <p:tavLst>
                                        <p:tav tm="0">
                                          <p:val>
                                            <p:strVal val="#ppt_x"/>
                                          </p:val>
                                        </p:tav>
                                        <p:tav tm="100000">
                                          <p:val>
                                            <p:strVal val="#ppt_x"/>
                                          </p:val>
                                        </p:tav>
                                      </p:tavLst>
                                    </p:anim>
                                    <p:anim calcmode="lin" valueType="num">
                                      <p:cBhvr>
                                        <p:cTn id="201" dur="900" decel="100000" fill="hold"/>
                                        <p:tgtEl>
                                          <p:spTgt spid="125"/>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125"/>
                                        </p:tgtEl>
                                        <p:attrNameLst>
                                          <p:attrName>ppt_y</p:attrName>
                                        </p:attrNameLst>
                                      </p:cBhvr>
                                      <p:tavLst>
                                        <p:tav tm="0">
                                          <p:val>
                                            <p:strVal val="#ppt_y-.03"/>
                                          </p:val>
                                        </p:tav>
                                        <p:tav tm="100000">
                                          <p:val>
                                            <p:strVal val="#ppt_y"/>
                                          </p:val>
                                        </p:tav>
                                      </p:tavLst>
                                    </p:anim>
                                  </p:childTnLst>
                                </p:cTn>
                              </p:par>
                              <p:par>
                                <p:cTn id="203" presetID="37" presetClass="entr" presetSubtype="0" fill="hold" nodeType="withEffect">
                                  <p:stCondLst>
                                    <p:cond delay="0"/>
                                  </p:stCondLst>
                                  <p:childTnLst>
                                    <p:set>
                                      <p:cBhvr>
                                        <p:cTn id="204" dur="1" fill="hold">
                                          <p:stCondLst>
                                            <p:cond delay="0"/>
                                          </p:stCondLst>
                                        </p:cTn>
                                        <p:tgtEl>
                                          <p:spTgt spid="126"/>
                                        </p:tgtEl>
                                        <p:attrNameLst>
                                          <p:attrName>style.visibility</p:attrName>
                                        </p:attrNameLst>
                                      </p:cBhvr>
                                      <p:to>
                                        <p:strVal val="visible"/>
                                      </p:to>
                                    </p:set>
                                    <p:animEffect transition="in" filter="fade">
                                      <p:cBhvr>
                                        <p:cTn id="205" dur="1000"/>
                                        <p:tgtEl>
                                          <p:spTgt spid="126"/>
                                        </p:tgtEl>
                                      </p:cBhvr>
                                    </p:animEffect>
                                    <p:anim calcmode="lin" valueType="num">
                                      <p:cBhvr>
                                        <p:cTn id="206" dur="1000" fill="hold"/>
                                        <p:tgtEl>
                                          <p:spTgt spid="126"/>
                                        </p:tgtEl>
                                        <p:attrNameLst>
                                          <p:attrName>ppt_x</p:attrName>
                                        </p:attrNameLst>
                                      </p:cBhvr>
                                      <p:tavLst>
                                        <p:tav tm="0">
                                          <p:val>
                                            <p:strVal val="#ppt_x"/>
                                          </p:val>
                                        </p:tav>
                                        <p:tav tm="100000">
                                          <p:val>
                                            <p:strVal val="#ppt_x"/>
                                          </p:val>
                                        </p:tav>
                                      </p:tavLst>
                                    </p:anim>
                                    <p:anim calcmode="lin" valueType="num">
                                      <p:cBhvr>
                                        <p:cTn id="207" dur="900" decel="100000" fill="hold"/>
                                        <p:tgtEl>
                                          <p:spTgt spid="126"/>
                                        </p:tgtEl>
                                        <p:attrNameLst>
                                          <p:attrName>ppt_y</p:attrName>
                                        </p:attrNameLst>
                                      </p:cBhvr>
                                      <p:tavLst>
                                        <p:tav tm="0">
                                          <p:val>
                                            <p:strVal val="#ppt_y+1"/>
                                          </p:val>
                                        </p:tav>
                                        <p:tav tm="100000">
                                          <p:val>
                                            <p:strVal val="#ppt_y-.03"/>
                                          </p:val>
                                        </p:tav>
                                      </p:tavLst>
                                    </p:anim>
                                    <p:anim calcmode="lin" valueType="num">
                                      <p:cBhvr>
                                        <p:cTn id="208" dur="100" accel="100000" fill="hold">
                                          <p:stCondLst>
                                            <p:cond delay="900"/>
                                          </p:stCondLst>
                                        </p:cTn>
                                        <p:tgtEl>
                                          <p:spTgt spid="126"/>
                                        </p:tgtEl>
                                        <p:attrNameLst>
                                          <p:attrName>ppt_y</p:attrName>
                                        </p:attrNameLst>
                                      </p:cBhvr>
                                      <p:tavLst>
                                        <p:tav tm="0">
                                          <p:val>
                                            <p:strVal val="#ppt_y-.03"/>
                                          </p:val>
                                        </p:tav>
                                        <p:tav tm="100000">
                                          <p:val>
                                            <p:strVal val="#ppt_y"/>
                                          </p:val>
                                        </p:tav>
                                      </p:tavLst>
                                    </p:anim>
                                  </p:childTnLst>
                                </p:cTn>
                              </p:par>
                              <p:par>
                                <p:cTn id="209" presetID="37" presetClass="entr" presetSubtype="0" fill="hold" nodeType="withEffect">
                                  <p:stCondLst>
                                    <p:cond delay="0"/>
                                  </p:stCondLst>
                                  <p:childTnLst>
                                    <p:set>
                                      <p:cBhvr>
                                        <p:cTn id="210" dur="1" fill="hold">
                                          <p:stCondLst>
                                            <p:cond delay="0"/>
                                          </p:stCondLst>
                                        </p:cTn>
                                        <p:tgtEl>
                                          <p:spTgt spid="127"/>
                                        </p:tgtEl>
                                        <p:attrNameLst>
                                          <p:attrName>style.visibility</p:attrName>
                                        </p:attrNameLst>
                                      </p:cBhvr>
                                      <p:to>
                                        <p:strVal val="visible"/>
                                      </p:to>
                                    </p:set>
                                    <p:animEffect transition="in" filter="fade">
                                      <p:cBhvr>
                                        <p:cTn id="211" dur="1000"/>
                                        <p:tgtEl>
                                          <p:spTgt spid="127"/>
                                        </p:tgtEl>
                                      </p:cBhvr>
                                    </p:animEffect>
                                    <p:anim calcmode="lin" valueType="num">
                                      <p:cBhvr>
                                        <p:cTn id="212" dur="1000" fill="hold"/>
                                        <p:tgtEl>
                                          <p:spTgt spid="127"/>
                                        </p:tgtEl>
                                        <p:attrNameLst>
                                          <p:attrName>ppt_x</p:attrName>
                                        </p:attrNameLst>
                                      </p:cBhvr>
                                      <p:tavLst>
                                        <p:tav tm="0">
                                          <p:val>
                                            <p:strVal val="#ppt_x"/>
                                          </p:val>
                                        </p:tav>
                                        <p:tav tm="100000">
                                          <p:val>
                                            <p:strVal val="#ppt_x"/>
                                          </p:val>
                                        </p:tav>
                                      </p:tavLst>
                                    </p:anim>
                                    <p:anim calcmode="lin" valueType="num">
                                      <p:cBhvr>
                                        <p:cTn id="213" dur="900" decel="100000" fill="hold"/>
                                        <p:tgtEl>
                                          <p:spTgt spid="127"/>
                                        </p:tgtEl>
                                        <p:attrNameLst>
                                          <p:attrName>ppt_y</p:attrName>
                                        </p:attrNameLst>
                                      </p:cBhvr>
                                      <p:tavLst>
                                        <p:tav tm="0">
                                          <p:val>
                                            <p:strVal val="#ppt_y+1"/>
                                          </p:val>
                                        </p:tav>
                                        <p:tav tm="100000">
                                          <p:val>
                                            <p:strVal val="#ppt_y-.03"/>
                                          </p:val>
                                        </p:tav>
                                      </p:tavLst>
                                    </p:anim>
                                    <p:anim calcmode="lin" valueType="num">
                                      <p:cBhvr>
                                        <p:cTn id="214" dur="100" accel="100000" fill="hold">
                                          <p:stCondLst>
                                            <p:cond delay="900"/>
                                          </p:stCondLst>
                                        </p:cTn>
                                        <p:tgtEl>
                                          <p:spTgt spid="127"/>
                                        </p:tgtEl>
                                        <p:attrNameLst>
                                          <p:attrName>ppt_y</p:attrName>
                                        </p:attrNameLst>
                                      </p:cBhvr>
                                      <p:tavLst>
                                        <p:tav tm="0">
                                          <p:val>
                                            <p:strVal val="#ppt_y-.03"/>
                                          </p:val>
                                        </p:tav>
                                        <p:tav tm="100000">
                                          <p:val>
                                            <p:strVal val="#ppt_y"/>
                                          </p:val>
                                        </p:tav>
                                      </p:tavLst>
                                    </p:anim>
                                  </p:childTnLst>
                                </p:cTn>
                              </p:par>
                              <p:par>
                                <p:cTn id="215" presetID="37" presetClass="entr" presetSubtype="0" fill="hold" nodeType="withEffect">
                                  <p:stCondLst>
                                    <p:cond delay="0"/>
                                  </p:stCondLst>
                                  <p:childTnLst>
                                    <p:set>
                                      <p:cBhvr>
                                        <p:cTn id="216" dur="1" fill="hold">
                                          <p:stCondLst>
                                            <p:cond delay="0"/>
                                          </p:stCondLst>
                                        </p:cTn>
                                        <p:tgtEl>
                                          <p:spTgt spid="128"/>
                                        </p:tgtEl>
                                        <p:attrNameLst>
                                          <p:attrName>style.visibility</p:attrName>
                                        </p:attrNameLst>
                                      </p:cBhvr>
                                      <p:to>
                                        <p:strVal val="visible"/>
                                      </p:to>
                                    </p:set>
                                    <p:animEffect transition="in" filter="fade">
                                      <p:cBhvr>
                                        <p:cTn id="217" dur="1000"/>
                                        <p:tgtEl>
                                          <p:spTgt spid="128"/>
                                        </p:tgtEl>
                                      </p:cBhvr>
                                    </p:animEffect>
                                    <p:anim calcmode="lin" valueType="num">
                                      <p:cBhvr>
                                        <p:cTn id="218" dur="1000" fill="hold"/>
                                        <p:tgtEl>
                                          <p:spTgt spid="128"/>
                                        </p:tgtEl>
                                        <p:attrNameLst>
                                          <p:attrName>ppt_x</p:attrName>
                                        </p:attrNameLst>
                                      </p:cBhvr>
                                      <p:tavLst>
                                        <p:tav tm="0">
                                          <p:val>
                                            <p:strVal val="#ppt_x"/>
                                          </p:val>
                                        </p:tav>
                                        <p:tav tm="100000">
                                          <p:val>
                                            <p:strVal val="#ppt_x"/>
                                          </p:val>
                                        </p:tav>
                                      </p:tavLst>
                                    </p:anim>
                                    <p:anim calcmode="lin" valueType="num">
                                      <p:cBhvr>
                                        <p:cTn id="219" dur="900" decel="100000" fill="hold"/>
                                        <p:tgtEl>
                                          <p:spTgt spid="128"/>
                                        </p:tgtEl>
                                        <p:attrNameLst>
                                          <p:attrName>ppt_y</p:attrName>
                                        </p:attrNameLst>
                                      </p:cBhvr>
                                      <p:tavLst>
                                        <p:tav tm="0">
                                          <p:val>
                                            <p:strVal val="#ppt_y+1"/>
                                          </p:val>
                                        </p:tav>
                                        <p:tav tm="100000">
                                          <p:val>
                                            <p:strVal val="#ppt_y-.03"/>
                                          </p:val>
                                        </p:tav>
                                      </p:tavLst>
                                    </p:anim>
                                    <p:anim calcmode="lin" valueType="num">
                                      <p:cBhvr>
                                        <p:cTn id="220" dur="100" accel="100000" fill="hold">
                                          <p:stCondLst>
                                            <p:cond delay="900"/>
                                          </p:stCondLst>
                                        </p:cTn>
                                        <p:tgtEl>
                                          <p:spTgt spid="128"/>
                                        </p:tgtEl>
                                        <p:attrNameLst>
                                          <p:attrName>ppt_y</p:attrName>
                                        </p:attrNameLst>
                                      </p:cBhvr>
                                      <p:tavLst>
                                        <p:tav tm="0">
                                          <p:val>
                                            <p:strVal val="#ppt_y-.03"/>
                                          </p:val>
                                        </p:tav>
                                        <p:tav tm="100000">
                                          <p:val>
                                            <p:strVal val="#ppt_y"/>
                                          </p:val>
                                        </p:tav>
                                      </p:tavLst>
                                    </p:anim>
                                  </p:childTnLst>
                                </p:cTn>
                              </p:par>
                              <p:par>
                                <p:cTn id="221" presetID="37" presetClass="entr" presetSubtype="0" fill="hold" nodeType="withEffect">
                                  <p:stCondLst>
                                    <p:cond delay="0"/>
                                  </p:stCondLst>
                                  <p:childTnLst>
                                    <p:set>
                                      <p:cBhvr>
                                        <p:cTn id="222" dur="1" fill="hold">
                                          <p:stCondLst>
                                            <p:cond delay="0"/>
                                          </p:stCondLst>
                                        </p:cTn>
                                        <p:tgtEl>
                                          <p:spTgt spid="129"/>
                                        </p:tgtEl>
                                        <p:attrNameLst>
                                          <p:attrName>style.visibility</p:attrName>
                                        </p:attrNameLst>
                                      </p:cBhvr>
                                      <p:to>
                                        <p:strVal val="visible"/>
                                      </p:to>
                                    </p:set>
                                    <p:animEffect transition="in" filter="fade">
                                      <p:cBhvr>
                                        <p:cTn id="223" dur="1000"/>
                                        <p:tgtEl>
                                          <p:spTgt spid="129"/>
                                        </p:tgtEl>
                                      </p:cBhvr>
                                    </p:animEffect>
                                    <p:anim calcmode="lin" valueType="num">
                                      <p:cBhvr>
                                        <p:cTn id="224" dur="1000" fill="hold"/>
                                        <p:tgtEl>
                                          <p:spTgt spid="129"/>
                                        </p:tgtEl>
                                        <p:attrNameLst>
                                          <p:attrName>ppt_x</p:attrName>
                                        </p:attrNameLst>
                                      </p:cBhvr>
                                      <p:tavLst>
                                        <p:tav tm="0">
                                          <p:val>
                                            <p:strVal val="#ppt_x"/>
                                          </p:val>
                                        </p:tav>
                                        <p:tav tm="100000">
                                          <p:val>
                                            <p:strVal val="#ppt_x"/>
                                          </p:val>
                                        </p:tav>
                                      </p:tavLst>
                                    </p:anim>
                                    <p:anim calcmode="lin" valueType="num">
                                      <p:cBhvr>
                                        <p:cTn id="225" dur="900" decel="100000" fill="hold"/>
                                        <p:tgtEl>
                                          <p:spTgt spid="129"/>
                                        </p:tgtEl>
                                        <p:attrNameLst>
                                          <p:attrName>ppt_y</p:attrName>
                                        </p:attrNameLst>
                                      </p:cBhvr>
                                      <p:tavLst>
                                        <p:tav tm="0">
                                          <p:val>
                                            <p:strVal val="#ppt_y+1"/>
                                          </p:val>
                                        </p:tav>
                                        <p:tav tm="100000">
                                          <p:val>
                                            <p:strVal val="#ppt_y-.03"/>
                                          </p:val>
                                        </p:tav>
                                      </p:tavLst>
                                    </p:anim>
                                    <p:anim calcmode="lin" valueType="num">
                                      <p:cBhvr>
                                        <p:cTn id="226" dur="100" accel="100000" fill="hold">
                                          <p:stCondLst>
                                            <p:cond delay="900"/>
                                          </p:stCondLst>
                                        </p:cTn>
                                        <p:tgtEl>
                                          <p:spTgt spid="129"/>
                                        </p:tgtEl>
                                        <p:attrNameLst>
                                          <p:attrName>ppt_y</p:attrName>
                                        </p:attrNameLst>
                                      </p:cBhvr>
                                      <p:tavLst>
                                        <p:tav tm="0">
                                          <p:val>
                                            <p:strVal val="#ppt_y-.03"/>
                                          </p:val>
                                        </p:tav>
                                        <p:tav tm="100000">
                                          <p:val>
                                            <p:strVal val="#ppt_y"/>
                                          </p:val>
                                        </p:tav>
                                      </p:tavLst>
                                    </p:anim>
                                  </p:childTnLst>
                                </p:cTn>
                              </p:par>
                              <p:par>
                                <p:cTn id="227" presetID="37" presetClass="entr" presetSubtype="0" fill="hold" nodeType="withEffect">
                                  <p:stCondLst>
                                    <p:cond delay="0"/>
                                  </p:stCondLst>
                                  <p:childTnLst>
                                    <p:set>
                                      <p:cBhvr>
                                        <p:cTn id="228" dur="1" fill="hold">
                                          <p:stCondLst>
                                            <p:cond delay="0"/>
                                          </p:stCondLst>
                                        </p:cTn>
                                        <p:tgtEl>
                                          <p:spTgt spid="130"/>
                                        </p:tgtEl>
                                        <p:attrNameLst>
                                          <p:attrName>style.visibility</p:attrName>
                                        </p:attrNameLst>
                                      </p:cBhvr>
                                      <p:to>
                                        <p:strVal val="visible"/>
                                      </p:to>
                                    </p:set>
                                    <p:animEffect transition="in" filter="fade">
                                      <p:cBhvr>
                                        <p:cTn id="229" dur="1000"/>
                                        <p:tgtEl>
                                          <p:spTgt spid="130"/>
                                        </p:tgtEl>
                                      </p:cBhvr>
                                    </p:animEffect>
                                    <p:anim calcmode="lin" valueType="num">
                                      <p:cBhvr>
                                        <p:cTn id="230" dur="1000" fill="hold"/>
                                        <p:tgtEl>
                                          <p:spTgt spid="130"/>
                                        </p:tgtEl>
                                        <p:attrNameLst>
                                          <p:attrName>ppt_x</p:attrName>
                                        </p:attrNameLst>
                                      </p:cBhvr>
                                      <p:tavLst>
                                        <p:tav tm="0">
                                          <p:val>
                                            <p:strVal val="#ppt_x"/>
                                          </p:val>
                                        </p:tav>
                                        <p:tav tm="100000">
                                          <p:val>
                                            <p:strVal val="#ppt_x"/>
                                          </p:val>
                                        </p:tav>
                                      </p:tavLst>
                                    </p:anim>
                                    <p:anim calcmode="lin" valueType="num">
                                      <p:cBhvr>
                                        <p:cTn id="231" dur="900" decel="100000" fill="hold"/>
                                        <p:tgtEl>
                                          <p:spTgt spid="130"/>
                                        </p:tgtEl>
                                        <p:attrNameLst>
                                          <p:attrName>ppt_y</p:attrName>
                                        </p:attrNameLst>
                                      </p:cBhvr>
                                      <p:tavLst>
                                        <p:tav tm="0">
                                          <p:val>
                                            <p:strVal val="#ppt_y+1"/>
                                          </p:val>
                                        </p:tav>
                                        <p:tav tm="100000">
                                          <p:val>
                                            <p:strVal val="#ppt_y-.03"/>
                                          </p:val>
                                        </p:tav>
                                      </p:tavLst>
                                    </p:anim>
                                    <p:anim calcmode="lin" valueType="num">
                                      <p:cBhvr>
                                        <p:cTn id="232" dur="100" accel="100000" fill="hold">
                                          <p:stCondLst>
                                            <p:cond delay="900"/>
                                          </p:stCondLst>
                                        </p:cTn>
                                        <p:tgtEl>
                                          <p:spTgt spid="130"/>
                                        </p:tgtEl>
                                        <p:attrNameLst>
                                          <p:attrName>ppt_y</p:attrName>
                                        </p:attrNameLst>
                                      </p:cBhvr>
                                      <p:tavLst>
                                        <p:tav tm="0">
                                          <p:val>
                                            <p:strVal val="#ppt_y-.03"/>
                                          </p:val>
                                        </p:tav>
                                        <p:tav tm="100000">
                                          <p:val>
                                            <p:strVal val="#ppt_y"/>
                                          </p:val>
                                        </p:tav>
                                      </p:tavLst>
                                    </p:anim>
                                  </p:childTnLst>
                                </p:cTn>
                              </p:par>
                              <p:par>
                                <p:cTn id="233" presetID="37" presetClass="entr" presetSubtype="0" fill="hold" nodeType="withEffect">
                                  <p:stCondLst>
                                    <p:cond delay="0"/>
                                  </p:stCondLst>
                                  <p:childTnLst>
                                    <p:set>
                                      <p:cBhvr>
                                        <p:cTn id="234" dur="1" fill="hold">
                                          <p:stCondLst>
                                            <p:cond delay="0"/>
                                          </p:stCondLst>
                                        </p:cTn>
                                        <p:tgtEl>
                                          <p:spTgt spid="131"/>
                                        </p:tgtEl>
                                        <p:attrNameLst>
                                          <p:attrName>style.visibility</p:attrName>
                                        </p:attrNameLst>
                                      </p:cBhvr>
                                      <p:to>
                                        <p:strVal val="visible"/>
                                      </p:to>
                                    </p:set>
                                    <p:animEffect transition="in" filter="fade">
                                      <p:cBhvr>
                                        <p:cTn id="235" dur="1000"/>
                                        <p:tgtEl>
                                          <p:spTgt spid="131"/>
                                        </p:tgtEl>
                                      </p:cBhvr>
                                    </p:animEffect>
                                    <p:anim calcmode="lin" valueType="num">
                                      <p:cBhvr>
                                        <p:cTn id="236" dur="1000" fill="hold"/>
                                        <p:tgtEl>
                                          <p:spTgt spid="131"/>
                                        </p:tgtEl>
                                        <p:attrNameLst>
                                          <p:attrName>ppt_x</p:attrName>
                                        </p:attrNameLst>
                                      </p:cBhvr>
                                      <p:tavLst>
                                        <p:tav tm="0">
                                          <p:val>
                                            <p:strVal val="#ppt_x"/>
                                          </p:val>
                                        </p:tav>
                                        <p:tav tm="100000">
                                          <p:val>
                                            <p:strVal val="#ppt_x"/>
                                          </p:val>
                                        </p:tav>
                                      </p:tavLst>
                                    </p:anim>
                                    <p:anim calcmode="lin" valueType="num">
                                      <p:cBhvr>
                                        <p:cTn id="237" dur="900" decel="100000" fill="hold"/>
                                        <p:tgtEl>
                                          <p:spTgt spid="131"/>
                                        </p:tgtEl>
                                        <p:attrNameLst>
                                          <p:attrName>ppt_y</p:attrName>
                                        </p:attrNameLst>
                                      </p:cBhvr>
                                      <p:tavLst>
                                        <p:tav tm="0">
                                          <p:val>
                                            <p:strVal val="#ppt_y+1"/>
                                          </p:val>
                                        </p:tav>
                                        <p:tav tm="100000">
                                          <p:val>
                                            <p:strVal val="#ppt_y-.03"/>
                                          </p:val>
                                        </p:tav>
                                      </p:tavLst>
                                    </p:anim>
                                    <p:anim calcmode="lin" valueType="num">
                                      <p:cBhvr>
                                        <p:cTn id="238" dur="100" accel="100000" fill="hold">
                                          <p:stCondLst>
                                            <p:cond delay="900"/>
                                          </p:stCondLst>
                                        </p:cTn>
                                        <p:tgtEl>
                                          <p:spTgt spid="131"/>
                                        </p:tgtEl>
                                        <p:attrNameLst>
                                          <p:attrName>ppt_y</p:attrName>
                                        </p:attrNameLst>
                                      </p:cBhvr>
                                      <p:tavLst>
                                        <p:tav tm="0">
                                          <p:val>
                                            <p:strVal val="#ppt_y-.03"/>
                                          </p:val>
                                        </p:tav>
                                        <p:tav tm="100000">
                                          <p:val>
                                            <p:strVal val="#ppt_y"/>
                                          </p:val>
                                        </p:tav>
                                      </p:tavLst>
                                    </p:anim>
                                  </p:childTnLst>
                                </p:cTn>
                              </p:par>
                              <p:par>
                                <p:cTn id="239" presetID="37" presetClass="entr" presetSubtype="0" fill="hold" nodeType="withEffect">
                                  <p:stCondLst>
                                    <p:cond delay="0"/>
                                  </p:stCondLst>
                                  <p:childTnLst>
                                    <p:set>
                                      <p:cBhvr>
                                        <p:cTn id="240" dur="1" fill="hold">
                                          <p:stCondLst>
                                            <p:cond delay="0"/>
                                          </p:stCondLst>
                                        </p:cTn>
                                        <p:tgtEl>
                                          <p:spTgt spid="132"/>
                                        </p:tgtEl>
                                        <p:attrNameLst>
                                          <p:attrName>style.visibility</p:attrName>
                                        </p:attrNameLst>
                                      </p:cBhvr>
                                      <p:to>
                                        <p:strVal val="visible"/>
                                      </p:to>
                                    </p:set>
                                    <p:animEffect transition="in" filter="fade">
                                      <p:cBhvr>
                                        <p:cTn id="241" dur="1000"/>
                                        <p:tgtEl>
                                          <p:spTgt spid="132"/>
                                        </p:tgtEl>
                                      </p:cBhvr>
                                    </p:animEffect>
                                    <p:anim calcmode="lin" valueType="num">
                                      <p:cBhvr>
                                        <p:cTn id="242" dur="1000" fill="hold"/>
                                        <p:tgtEl>
                                          <p:spTgt spid="132"/>
                                        </p:tgtEl>
                                        <p:attrNameLst>
                                          <p:attrName>ppt_x</p:attrName>
                                        </p:attrNameLst>
                                      </p:cBhvr>
                                      <p:tavLst>
                                        <p:tav tm="0">
                                          <p:val>
                                            <p:strVal val="#ppt_x"/>
                                          </p:val>
                                        </p:tav>
                                        <p:tav tm="100000">
                                          <p:val>
                                            <p:strVal val="#ppt_x"/>
                                          </p:val>
                                        </p:tav>
                                      </p:tavLst>
                                    </p:anim>
                                    <p:anim calcmode="lin" valueType="num">
                                      <p:cBhvr>
                                        <p:cTn id="243" dur="900" decel="100000" fill="hold"/>
                                        <p:tgtEl>
                                          <p:spTgt spid="132"/>
                                        </p:tgtEl>
                                        <p:attrNameLst>
                                          <p:attrName>ppt_y</p:attrName>
                                        </p:attrNameLst>
                                      </p:cBhvr>
                                      <p:tavLst>
                                        <p:tav tm="0">
                                          <p:val>
                                            <p:strVal val="#ppt_y+1"/>
                                          </p:val>
                                        </p:tav>
                                        <p:tav tm="100000">
                                          <p:val>
                                            <p:strVal val="#ppt_y-.03"/>
                                          </p:val>
                                        </p:tav>
                                      </p:tavLst>
                                    </p:anim>
                                    <p:anim calcmode="lin" valueType="num">
                                      <p:cBhvr>
                                        <p:cTn id="244" dur="100" accel="100000" fill="hold">
                                          <p:stCondLst>
                                            <p:cond delay="900"/>
                                          </p:stCondLst>
                                        </p:cTn>
                                        <p:tgtEl>
                                          <p:spTgt spid="132"/>
                                        </p:tgtEl>
                                        <p:attrNameLst>
                                          <p:attrName>ppt_y</p:attrName>
                                        </p:attrNameLst>
                                      </p:cBhvr>
                                      <p:tavLst>
                                        <p:tav tm="0">
                                          <p:val>
                                            <p:strVal val="#ppt_y-.03"/>
                                          </p:val>
                                        </p:tav>
                                        <p:tav tm="100000">
                                          <p:val>
                                            <p:strVal val="#ppt_y"/>
                                          </p:val>
                                        </p:tav>
                                      </p:tavLst>
                                    </p:anim>
                                  </p:childTnLst>
                                </p:cTn>
                              </p:par>
                              <p:par>
                                <p:cTn id="245" presetID="37" presetClass="entr" presetSubtype="0" fill="hold" nodeType="withEffect">
                                  <p:stCondLst>
                                    <p:cond delay="0"/>
                                  </p:stCondLst>
                                  <p:childTnLst>
                                    <p:set>
                                      <p:cBhvr>
                                        <p:cTn id="246" dur="1" fill="hold">
                                          <p:stCondLst>
                                            <p:cond delay="0"/>
                                          </p:stCondLst>
                                        </p:cTn>
                                        <p:tgtEl>
                                          <p:spTgt spid="133"/>
                                        </p:tgtEl>
                                        <p:attrNameLst>
                                          <p:attrName>style.visibility</p:attrName>
                                        </p:attrNameLst>
                                      </p:cBhvr>
                                      <p:to>
                                        <p:strVal val="visible"/>
                                      </p:to>
                                    </p:set>
                                    <p:animEffect transition="in" filter="fade">
                                      <p:cBhvr>
                                        <p:cTn id="247" dur="1000"/>
                                        <p:tgtEl>
                                          <p:spTgt spid="133"/>
                                        </p:tgtEl>
                                      </p:cBhvr>
                                    </p:animEffect>
                                    <p:anim calcmode="lin" valueType="num">
                                      <p:cBhvr>
                                        <p:cTn id="248" dur="1000" fill="hold"/>
                                        <p:tgtEl>
                                          <p:spTgt spid="133"/>
                                        </p:tgtEl>
                                        <p:attrNameLst>
                                          <p:attrName>ppt_x</p:attrName>
                                        </p:attrNameLst>
                                      </p:cBhvr>
                                      <p:tavLst>
                                        <p:tav tm="0">
                                          <p:val>
                                            <p:strVal val="#ppt_x"/>
                                          </p:val>
                                        </p:tav>
                                        <p:tav tm="100000">
                                          <p:val>
                                            <p:strVal val="#ppt_x"/>
                                          </p:val>
                                        </p:tav>
                                      </p:tavLst>
                                    </p:anim>
                                    <p:anim calcmode="lin" valueType="num">
                                      <p:cBhvr>
                                        <p:cTn id="249" dur="900" decel="100000" fill="hold"/>
                                        <p:tgtEl>
                                          <p:spTgt spid="133"/>
                                        </p:tgtEl>
                                        <p:attrNameLst>
                                          <p:attrName>ppt_y</p:attrName>
                                        </p:attrNameLst>
                                      </p:cBhvr>
                                      <p:tavLst>
                                        <p:tav tm="0">
                                          <p:val>
                                            <p:strVal val="#ppt_y+1"/>
                                          </p:val>
                                        </p:tav>
                                        <p:tav tm="100000">
                                          <p:val>
                                            <p:strVal val="#ppt_y-.03"/>
                                          </p:val>
                                        </p:tav>
                                      </p:tavLst>
                                    </p:anim>
                                    <p:anim calcmode="lin" valueType="num">
                                      <p:cBhvr>
                                        <p:cTn id="250" dur="100" accel="100000" fill="hold">
                                          <p:stCondLst>
                                            <p:cond delay="900"/>
                                          </p:stCondLst>
                                        </p:cTn>
                                        <p:tgtEl>
                                          <p:spTgt spid="133"/>
                                        </p:tgtEl>
                                        <p:attrNameLst>
                                          <p:attrName>ppt_y</p:attrName>
                                        </p:attrNameLst>
                                      </p:cBhvr>
                                      <p:tavLst>
                                        <p:tav tm="0">
                                          <p:val>
                                            <p:strVal val="#ppt_y-.03"/>
                                          </p:val>
                                        </p:tav>
                                        <p:tav tm="100000">
                                          <p:val>
                                            <p:strVal val="#ppt_y"/>
                                          </p:val>
                                        </p:tav>
                                      </p:tavLst>
                                    </p:anim>
                                  </p:childTnLst>
                                </p:cTn>
                              </p:par>
                              <p:par>
                                <p:cTn id="251" presetID="37" presetClass="entr" presetSubtype="0" fill="hold" nodeType="withEffect">
                                  <p:stCondLst>
                                    <p:cond delay="0"/>
                                  </p:stCondLst>
                                  <p:childTnLst>
                                    <p:set>
                                      <p:cBhvr>
                                        <p:cTn id="252" dur="1" fill="hold">
                                          <p:stCondLst>
                                            <p:cond delay="0"/>
                                          </p:stCondLst>
                                        </p:cTn>
                                        <p:tgtEl>
                                          <p:spTgt spid="134"/>
                                        </p:tgtEl>
                                        <p:attrNameLst>
                                          <p:attrName>style.visibility</p:attrName>
                                        </p:attrNameLst>
                                      </p:cBhvr>
                                      <p:to>
                                        <p:strVal val="visible"/>
                                      </p:to>
                                    </p:set>
                                    <p:animEffect transition="in" filter="fade">
                                      <p:cBhvr>
                                        <p:cTn id="253" dur="1000"/>
                                        <p:tgtEl>
                                          <p:spTgt spid="134"/>
                                        </p:tgtEl>
                                      </p:cBhvr>
                                    </p:animEffect>
                                    <p:anim calcmode="lin" valueType="num">
                                      <p:cBhvr>
                                        <p:cTn id="254" dur="1000" fill="hold"/>
                                        <p:tgtEl>
                                          <p:spTgt spid="134"/>
                                        </p:tgtEl>
                                        <p:attrNameLst>
                                          <p:attrName>ppt_x</p:attrName>
                                        </p:attrNameLst>
                                      </p:cBhvr>
                                      <p:tavLst>
                                        <p:tav tm="0">
                                          <p:val>
                                            <p:strVal val="#ppt_x"/>
                                          </p:val>
                                        </p:tav>
                                        <p:tav tm="100000">
                                          <p:val>
                                            <p:strVal val="#ppt_x"/>
                                          </p:val>
                                        </p:tav>
                                      </p:tavLst>
                                    </p:anim>
                                    <p:anim calcmode="lin" valueType="num">
                                      <p:cBhvr>
                                        <p:cTn id="255" dur="900" decel="100000" fill="hold"/>
                                        <p:tgtEl>
                                          <p:spTgt spid="134"/>
                                        </p:tgtEl>
                                        <p:attrNameLst>
                                          <p:attrName>ppt_y</p:attrName>
                                        </p:attrNameLst>
                                      </p:cBhvr>
                                      <p:tavLst>
                                        <p:tav tm="0">
                                          <p:val>
                                            <p:strVal val="#ppt_y+1"/>
                                          </p:val>
                                        </p:tav>
                                        <p:tav tm="100000">
                                          <p:val>
                                            <p:strVal val="#ppt_y-.03"/>
                                          </p:val>
                                        </p:tav>
                                      </p:tavLst>
                                    </p:anim>
                                    <p:anim calcmode="lin" valueType="num">
                                      <p:cBhvr>
                                        <p:cTn id="256" dur="100" accel="100000" fill="hold">
                                          <p:stCondLst>
                                            <p:cond delay="900"/>
                                          </p:stCondLst>
                                        </p:cTn>
                                        <p:tgtEl>
                                          <p:spTgt spid="134"/>
                                        </p:tgtEl>
                                        <p:attrNameLst>
                                          <p:attrName>ppt_y</p:attrName>
                                        </p:attrNameLst>
                                      </p:cBhvr>
                                      <p:tavLst>
                                        <p:tav tm="0">
                                          <p:val>
                                            <p:strVal val="#ppt_y-.03"/>
                                          </p:val>
                                        </p:tav>
                                        <p:tav tm="100000">
                                          <p:val>
                                            <p:strVal val="#ppt_y"/>
                                          </p:val>
                                        </p:tav>
                                      </p:tavLst>
                                    </p:anim>
                                  </p:childTnLst>
                                </p:cTn>
                              </p:par>
                              <p:par>
                                <p:cTn id="257" presetID="37" presetClass="entr" presetSubtype="0" fill="hold" nodeType="withEffect">
                                  <p:stCondLst>
                                    <p:cond delay="0"/>
                                  </p:stCondLst>
                                  <p:childTnLst>
                                    <p:set>
                                      <p:cBhvr>
                                        <p:cTn id="258" dur="1" fill="hold">
                                          <p:stCondLst>
                                            <p:cond delay="0"/>
                                          </p:stCondLst>
                                        </p:cTn>
                                        <p:tgtEl>
                                          <p:spTgt spid="135"/>
                                        </p:tgtEl>
                                        <p:attrNameLst>
                                          <p:attrName>style.visibility</p:attrName>
                                        </p:attrNameLst>
                                      </p:cBhvr>
                                      <p:to>
                                        <p:strVal val="visible"/>
                                      </p:to>
                                    </p:set>
                                    <p:animEffect transition="in" filter="fade">
                                      <p:cBhvr>
                                        <p:cTn id="259" dur="1000"/>
                                        <p:tgtEl>
                                          <p:spTgt spid="135"/>
                                        </p:tgtEl>
                                      </p:cBhvr>
                                    </p:animEffect>
                                    <p:anim calcmode="lin" valueType="num">
                                      <p:cBhvr>
                                        <p:cTn id="260" dur="1000" fill="hold"/>
                                        <p:tgtEl>
                                          <p:spTgt spid="135"/>
                                        </p:tgtEl>
                                        <p:attrNameLst>
                                          <p:attrName>ppt_x</p:attrName>
                                        </p:attrNameLst>
                                      </p:cBhvr>
                                      <p:tavLst>
                                        <p:tav tm="0">
                                          <p:val>
                                            <p:strVal val="#ppt_x"/>
                                          </p:val>
                                        </p:tav>
                                        <p:tav tm="100000">
                                          <p:val>
                                            <p:strVal val="#ppt_x"/>
                                          </p:val>
                                        </p:tav>
                                      </p:tavLst>
                                    </p:anim>
                                    <p:anim calcmode="lin" valueType="num">
                                      <p:cBhvr>
                                        <p:cTn id="261" dur="900" decel="100000" fill="hold"/>
                                        <p:tgtEl>
                                          <p:spTgt spid="135"/>
                                        </p:tgtEl>
                                        <p:attrNameLst>
                                          <p:attrName>ppt_y</p:attrName>
                                        </p:attrNameLst>
                                      </p:cBhvr>
                                      <p:tavLst>
                                        <p:tav tm="0">
                                          <p:val>
                                            <p:strVal val="#ppt_y+1"/>
                                          </p:val>
                                        </p:tav>
                                        <p:tav tm="100000">
                                          <p:val>
                                            <p:strVal val="#ppt_y-.03"/>
                                          </p:val>
                                        </p:tav>
                                      </p:tavLst>
                                    </p:anim>
                                    <p:anim calcmode="lin" valueType="num">
                                      <p:cBhvr>
                                        <p:cTn id="262" dur="100" accel="100000" fill="hold">
                                          <p:stCondLst>
                                            <p:cond delay="900"/>
                                          </p:stCondLst>
                                        </p:cTn>
                                        <p:tgtEl>
                                          <p:spTgt spid="135"/>
                                        </p:tgtEl>
                                        <p:attrNameLst>
                                          <p:attrName>ppt_y</p:attrName>
                                        </p:attrNameLst>
                                      </p:cBhvr>
                                      <p:tavLst>
                                        <p:tav tm="0">
                                          <p:val>
                                            <p:strVal val="#ppt_y-.03"/>
                                          </p:val>
                                        </p:tav>
                                        <p:tav tm="100000">
                                          <p:val>
                                            <p:strVal val="#ppt_y"/>
                                          </p:val>
                                        </p:tav>
                                      </p:tavLst>
                                    </p:anim>
                                  </p:childTnLst>
                                </p:cTn>
                              </p:par>
                              <p:par>
                                <p:cTn id="263" presetID="37" presetClass="entr" presetSubtype="0" fill="hold" nodeType="withEffect">
                                  <p:stCondLst>
                                    <p:cond delay="0"/>
                                  </p:stCondLst>
                                  <p:childTnLst>
                                    <p:set>
                                      <p:cBhvr>
                                        <p:cTn id="264" dur="1" fill="hold">
                                          <p:stCondLst>
                                            <p:cond delay="0"/>
                                          </p:stCondLst>
                                        </p:cTn>
                                        <p:tgtEl>
                                          <p:spTgt spid="136"/>
                                        </p:tgtEl>
                                        <p:attrNameLst>
                                          <p:attrName>style.visibility</p:attrName>
                                        </p:attrNameLst>
                                      </p:cBhvr>
                                      <p:to>
                                        <p:strVal val="visible"/>
                                      </p:to>
                                    </p:set>
                                    <p:animEffect transition="in" filter="fade">
                                      <p:cBhvr>
                                        <p:cTn id="265" dur="1000"/>
                                        <p:tgtEl>
                                          <p:spTgt spid="136"/>
                                        </p:tgtEl>
                                      </p:cBhvr>
                                    </p:animEffect>
                                    <p:anim calcmode="lin" valueType="num">
                                      <p:cBhvr>
                                        <p:cTn id="266" dur="1000" fill="hold"/>
                                        <p:tgtEl>
                                          <p:spTgt spid="136"/>
                                        </p:tgtEl>
                                        <p:attrNameLst>
                                          <p:attrName>ppt_x</p:attrName>
                                        </p:attrNameLst>
                                      </p:cBhvr>
                                      <p:tavLst>
                                        <p:tav tm="0">
                                          <p:val>
                                            <p:strVal val="#ppt_x"/>
                                          </p:val>
                                        </p:tav>
                                        <p:tav tm="100000">
                                          <p:val>
                                            <p:strVal val="#ppt_x"/>
                                          </p:val>
                                        </p:tav>
                                      </p:tavLst>
                                    </p:anim>
                                    <p:anim calcmode="lin" valueType="num">
                                      <p:cBhvr>
                                        <p:cTn id="267" dur="900" decel="100000" fill="hold"/>
                                        <p:tgtEl>
                                          <p:spTgt spid="136"/>
                                        </p:tgtEl>
                                        <p:attrNameLst>
                                          <p:attrName>ppt_y</p:attrName>
                                        </p:attrNameLst>
                                      </p:cBhvr>
                                      <p:tavLst>
                                        <p:tav tm="0">
                                          <p:val>
                                            <p:strVal val="#ppt_y+1"/>
                                          </p:val>
                                        </p:tav>
                                        <p:tav tm="100000">
                                          <p:val>
                                            <p:strVal val="#ppt_y-.03"/>
                                          </p:val>
                                        </p:tav>
                                      </p:tavLst>
                                    </p:anim>
                                    <p:anim calcmode="lin" valueType="num">
                                      <p:cBhvr>
                                        <p:cTn id="268" dur="100" accel="100000" fill="hold">
                                          <p:stCondLst>
                                            <p:cond delay="900"/>
                                          </p:stCondLst>
                                        </p:cTn>
                                        <p:tgtEl>
                                          <p:spTgt spid="136"/>
                                        </p:tgtEl>
                                        <p:attrNameLst>
                                          <p:attrName>ppt_y</p:attrName>
                                        </p:attrNameLst>
                                      </p:cBhvr>
                                      <p:tavLst>
                                        <p:tav tm="0">
                                          <p:val>
                                            <p:strVal val="#ppt_y-.03"/>
                                          </p:val>
                                        </p:tav>
                                        <p:tav tm="100000">
                                          <p:val>
                                            <p:strVal val="#ppt_y"/>
                                          </p:val>
                                        </p:tav>
                                      </p:tavLst>
                                    </p:anim>
                                  </p:childTnLst>
                                </p:cTn>
                              </p:par>
                              <p:par>
                                <p:cTn id="269" presetID="37" presetClass="entr" presetSubtype="0" fill="hold" nodeType="withEffect">
                                  <p:stCondLst>
                                    <p:cond delay="0"/>
                                  </p:stCondLst>
                                  <p:childTnLst>
                                    <p:set>
                                      <p:cBhvr>
                                        <p:cTn id="270" dur="1" fill="hold">
                                          <p:stCondLst>
                                            <p:cond delay="0"/>
                                          </p:stCondLst>
                                        </p:cTn>
                                        <p:tgtEl>
                                          <p:spTgt spid="137"/>
                                        </p:tgtEl>
                                        <p:attrNameLst>
                                          <p:attrName>style.visibility</p:attrName>
                                        </p:attrNameLst>
                                      </p:cBhvr>
                                      <p:to>
                                        <p:strVal val="visible"/>
                                      </p:to>
                                    </p:set>
                                    <p:animEffect transition="in" filter="fade">
                                      <p:cBhvr>
                                        <p:cTn id="271" dur="1000"/>
                                        <p:tgtEl>
                                          <p:spTgt spid="137"/>
                                        </p:tgtEl>
                                      </p:cBhvr>
                                    </p:animEffect>
                                    <p:anim calcmode="lin" valueType="num">
                                      <p:cBhvr>
                                        <p:cTn id="272" dur="1000" fill="hold"/>
                                        <p:tgtEl>
                                          <p:spTgt spid="137"/>
                                        </p:tgtEl>
                                        <p:attrNameLst>
                                          <p:attrName>ppt_x</p:attrName>
                                        </p:attrNameLst>
                                      </p:cBhvr>
                                      <p:tavLst>
                                        <p:tav tm="0">
                                          <p:val>
                                            <p:strVal val="#ppt_x"/>
                                          </p:val>
                                        </p:tav>
                                        <p:tav tm="100000">
                                          <p:val>
                                            <p:strVal val="#ppt_x"/>
                                          </p:val>
                                        </p:tav>
                                      </p:tavLst>
                                    </p:anim>
                                    <p:anim calcmode="lin" valueType="num">
                                      <p:cBhvr>
                                        <p:cTn id="273" dur="900" decel="100000" fill="hold"/>
                                        <p:tgtEl>
                                          <p:spTgt spid="137"/>
                                        </p:tgtEl>
                                        <p:attrNameLst>
                                          <p:attrName>ppt_y</p:attrName>
                                        </p:attrNameLst>
                                      </p:cBhvr>
                                      <p:tavLst>
                                        <p:tav tm="0">
                                          <p:val>
                                            <p:strVal val="#ppt_y+1"/>
                                          </p:val>
                                        </p:tav>
                                        <p:tav tm="100000">
                                          <p:val>
                                            <p:strVal val="#ppt_y-.03"/>
                                          </p:val>
                                        </p:tav>
                                      </p:tavLst>
                                    </p:anim>
                                    <p:anim calcmode="lin" valueType="num">
                                      <p:cBhvr>
                                        <p:cTn id="274" dur="100" accel="100000" fill="hold">
                                          <p:stCondLst>
                                            <p:cond delay="900"/>
                                          </p:stCondLst>
                                        </p:cTn>
                                        <p:tgtEl>
                                          <p:spTgt spid="137"/>
                                        </p:tgtEl>
                                        <p:attrNameLst>
                                          <p:attrName>ppt_y</p:attrName>
                                        </p:attrNameLst>
                                      </p:cBhvr>
                                      <p:tavLst>
                                        <p:tav tm="0">
                                          <p:val>
                                            <p:strVal val="#ppt_y-.03"/>
                                          </p:val>
                                        </p:tav>
                                        <p:tav tm="100000">
                                          <p:val>
                                            <p:strVal val="#ppt_y"/>
                                          </p:val>
                                        </p:tav>
                                      </p:tavLst>
                                    </p:anim>
                                  </p:childTnLst>
                                </p:cTn>
                              </p:par>
                              <p:par>
                                <p:cTn id="275" presetID="37" presetClass="entr" presetSubtype="0" fill="hold" nodeType="withEffect">
                                  <p:stCondLst>
                                    <p:cond delay="0"/>
                                  </p:stCondLst>
                                  <p:childTnLst>
                                    <p:set>
                                      <p:cBhvr>
                                        <p:cTn id="276" dur="1" fill="hold">
                                          <p:stCondLst>
                                            <p:cond delay="0"/>
                                          </p:stCondLst>
                                        </p:cTn>
                                        <p:tgtEl>
                                          <p:spTgt spid="138"/>
                                        </p:tgtEl>
                                        <p:attrNameLst>
                                          <p:attrName>style.visibility</p:attrName>
                                        </p:attrNameLst>
                                      </p:cBhvr>
                                      <p:to>
                                        <p:strVal val="visible"/>
                                      </p:to>
                                    </p:set>
                                    <p:animEffect transition="in" filter="fade">
                                      <p:cBhvr>
                                        <p:cTn id="277" dur="1000"/>
                                        <p:tgtEl>
                                          <p:spTgt spid="138"/>
                                        </p:tgtEl>
                                      </p:cBhvr>
                                    </p:animEffect>
                                    <p:anim calcmode="lin" valueType="num">
                                      <p:cBhvr>
                                        <p:cTn id="278" dur="1000" fill="hold"/>
                                        <p:tgtEl>
                                          <p:spTgt spid="138"/>
                                        </p:tgtEl>
                                        <p:attrNameLst>
                                          <p:attrName>ppt_x</p:attrName>
                                        </p:attrNameLst>
                                      </p:cBhvr>
                                      <p:tavLst>
                                        <p:tav tm="0">
                                          <p:val>
                                            <p:strVal val="#ppt_x"/>
                                          </p:val>
                                        </p:tav>
                                        <p:tav tm="100000">
                                          <p:val>
                                            <p:strVal val="#ppt_x"/>
                                          </p:val>
                                        </p:tav>
                                      </p:tavLst>
                                    </p:anim>
                                    <p:anim calcmode="lin" valueType="num">
                                      <p:cBhvr>
                                        <p:cTn id="279" dur="900" decel="100000" fill="hold"/>
                                        <p:tgtEl>
                                          <p:spTgt spid="138"/>
                                        </p:tgtEl>
                                        <p:attrNameLst>
                                          <p:attrName>ppt_y</p:attrName>
                                        </p:attrNameLst>
                                      </p:cBhvr>
                                      <p:tavLst>
                                        <p:tav tm="0">
                                          <p:val>
                                            <p:strVal val="#ppt_y+1"/>
                                          </p:val>
                                        </p:tav>
                                        <p:tav tm="100000">
                                          <p:val>
                                            <p:strVal val="#ppt_y-.03"/>
                                          </p:val>
                                        </p:tav>
                                      </p:tavLst>
                                    </p:anim>
                                    <p:anim calcmode="lin" valueType="num">
                                      <p:cBhvr>
                                        <p:cTn id="280" dur="100" accel="100000" fill="hold">
                                          <p:stCondLst>
                                            <p:cond delay="900"/>
                                          </p:stCondLst>
                                        </p:cTn>
                                        <p:tgtEl>
                                          <p:spTgt spid="138"/>
                                        </p:tgtEl>
                                        <p:attrNameLst>
                                          <p:attrName>ppt_y</p:attrName>
                                        </p:attrNameLst>
                                      </p:cBhvr>
                                      <p:tavLst>
                                        <p:tav tm="0">
                                          <p:val>
                                            <p:strVal val="#ppt_y-.03"/>
                                          </p:val>
                                        </p:tav>
                                        <p:tav tm="100000">
                                          <p:val>
                                            <p:strVal val="#ppt_y"/>
                                          </p:val>
                                        </p:tav>
                                      </p:tavLst>
                                    </p:anim>
                                  </p:childTnLst>
                                </p:cTn>
                              </p:par>
                              <p:par>
                                <p:cTn id="281" presetID="37" presetClass="entr" presetSubtype="0" fill="hold" nodeType="withEffect">
                                  <p:stCondLst>
                                    <p:cond delay="0"/>
                                  </p:stCondLst>
                                  <p:childTnLst>
                                    <p:set>
                                      <p:cBhvr>
                                        <p:cTn id="282" dur="1" fill="hold">
                                          <p:stCondLst>
                                            <p:cond delay="0"/>
                                          </p:stCondLst>
                                        </p:cTn>
                                        <p:tgtEl>
                                          <p:spTgt spid="139"/>
                                        </p:tgtEl>
                                        <p:attrNameLst>
                                          <p:attrName>style.visibility</p:attrName>
                                        </p:attrNameLst>
                                      </p:cBhvr>
                                      <p:to>
                                        <p:strVal val="visible"/>
                                      </p:to>
                                    </p:set>
                                    <p:animEffect transition="in" filter="fade">
                                      <p:cBhvr>
                                        <p:cTn id="283" dur="1000"/>
                                        <p:tgtEl>
                                          <p:spTgt spid="139"/>
                                        </p:tgtEl>
                                      </p:cBhvr>
                                    </p:animEffect>
                                    <p:anim calcmode="lin" valueType="num">
                                      <p:cBhvr>
                                        <p:cTn id="284" dur="1000" fill="hold"/>
                                        <p:tgtEl>
                                          <p:spTgt spid="139"/>
                                        </p:tgtEl>
                                        <p:attrNameLst>
                                          <p:attrName>ppt_x</p:attrName>
                                        </p:attrNameLst>
                                      </p:cBhvr>
                                      <p:tavLst>
                                        <p:tav tm="0">
                                          <p:val>
                                            <p:strVal val="#ppt_x"/>
                                          </p:val>
                                        </p:tav>
                                        <p:tav tm="100000">
                                          <p:val>
                                            <p:strVal val="#ppt_x"/>
                                          </p:val>
                                        </p:tav>
                                      </p:tavLst>
                                    </p:anim>
                                    <p:anim calcmode="lin" valueType="num">
                                      <p:cBhvr>
                                        <p:cTn id="285" dur="900" decel="100000" fill="hold"/>
                                        <p:tgtEl>
                                          <p:spTgt spid="139"/>
                                        </p:tgtEl>
                                        <p:attrNameLst>
                                          <p:attrName>ppt_y</p:attrName>
                                        </p:attrNameLst>
                                      </p:cBhvr>
                                      <p:tavLst>
                                        <p:tav tm="0">
                                          <p:val>
                                            <p:strVal val="#ppt_y+1"/>
                                          </p:val>
                                        </p:tav>
                                        <p:tav tm="100000">
                                          <p:val>
                                            <p:strVal val="#ppt_y-.03"/>
                                          </p:val>
                                        </p:tav>
                                      </p:tavLst>
                                    </p:anim>
                                    <p:anim calcmode="lin" valueType="num">
                                      <p:cBhvr>
                                        <p:cTn id="286" dur="100" accel="100000" fill="hold">
                                          <p:stCondLst>
                                            <p:cond delay="900"/>
                                          </p:stCondLst>
                                        </p:cTn>
                                        <p:tgtEl>
                                          <p:spTgt spid="139"/>
                                        </p:tgtEl>
                                        <p:attrNameLst>
                                          <p:attrName>ppt_y</p:attrName>
                                        </p:attrNameLst>
                                      </p:cBhvr>
                                      <p:tavLst>
                                        <p:tav tm="0">
                                          <p:val>
                                            <p:strVal val="#ppt_y-.03"/>
                                          </p:val>
                                        </p:tav>
                                        <p:tav tm="100000">
                                          <p:val>
                                            <p:strVal val="#ppt_y"/>
                                          </p:val>
                                        </p:tav>
                                      </p:tavLst>
                                    </p:anim>
                                  </p:childTnLst>
                                </p:cTn>
                              </p:par>
                              <p:par>
                                <p:cTn id="287" presetID="37" presetClass="entr" presetSubtype="0" fill="hold" nodeType="withEffect">
                                  <p:stCondLst>
                                    <p:cond delay="0"/>
                                  </p:stCondLst>
                                  <p:childTnLst>
                                    <p:set>
                                      <p:cBhvr>
                                        <p:cTn id="288" dur="1" fill="hold">
                                          <p:stCondLst>
                                            <p:cond delay="0"/>
                                          </p:stCondLst>
                                        </p:cTn>
                                        <p:tgtEl>
                                          <p:spTgt spid="140"/>
                                        </p:tgtEl>
                                        <p:attrNameLst>
                                          <p:attrName>style.visibility</p:attrName>
                                        </p:attrNameLst>
                                      </p:cBhvr>
                                      <p:to>
                                        <p:strVal val="visible"/>
                                      </p:to>
                                    </p:set>
                                    <p:animEffect transition="in" filter="fade">
                                      <p:cBhvr>
                                        <p:cTn id="289" dur="1000"/>
                                        <p:tgtEl>
                                          <p:spTgt spid="140"/>
                                        </p:tgtEl>
                                      </p:cBhvr>
                                    </p:animEffect>
                                    <p:anim calcmode="lin" valueType="num">
                                      <p:cBhvr>
                                        <p:cTn id="290" dur="1000" fill="hold"/>
                                        <p:tgtEl>
                                          <p:spTgt spid="140"/>
                                        </p:tgtEl>
                                        <p:attrNameLst>
                                          <p:attrName>ppt_x</p:attrName>
                                        </p:attrNameLst>
                                      </p:cBhvr>
                                      <p:tavLst>
                                        <p:tav tm="0">
                                          <p:val>
                                            <p:strVal val="#ppt_x"/>
                                          </p:val>
                                        </p:tav>
                                        <p:tav tm="100000">
                                          <p:val>
                                            <p:strVal val="#ppt_x"/>
                                          </p:val>
                                        </p:tav>
                                      </p:tavLst>
                                    </p:anim>
                                    <p:anim calcmode="lin" valueType="num">
                                      <p:cBhvr>
                                        <p:cTn id="291" dur="900" decel="100000" fill="hold"/>
                                        <p:tgtEl>
                                          <p:spTgt spid="140"/>
                                        </p:tgtEl>
                                        <p:attrNameLst>
                                          <p:attrName>ppt_y</p:attrName>
                                        </p:attrNameLst>
                                      </p:cBhvr>
                                      <p:tavLst>
                                        <p:tav tm="0">
                                          <p:val>
                                            <p:strVal val="#ppt_y+1"/>
                                          </p:val>
                                        </p:tav>
                                        <p:tav tm="100000">
                                          <p:val>
                                            <p:strVal val="#ppt_y-.03"/>
                                          </p:val>
                                        </p:tav>
                                      </p:tavLst>
                                    </p:anim>
                                    <p:anim calcmode="lin" valueType="num">
                                      <p:cBhvr>
                                        <p:cTn id="292" dur="100" accel="100000" fill="hold">
                                          <p:stCondLst>
                                            <p:cond delay="900"/>
                                          </p:stCondLst>
                                        </p:cTn>
                                        <p:tgtEl>
                                          <p:spTgt spid="140"/>
                                        </p:tgtEl>
                                        <p:attrNameLst>
                                          <p:attrName>ppt_y</p:attrName>
                                        </p:attrNameLst>
                                      </p:cBhvr>
                                      <p:tavLst>
                                        <p:tav tm="0">
                                          <p:val>
                                            <p:strVal val="#ppt_y-.03"/>
                                          </p:val>
                                        </p:tav>
                                        <p:tav tm="100000">
                                          <p:val>
                                            <p:strVal val="#ppt_y"/>
                                          </p:val>
                                        </p:tav>
                                      </p:tavLst>
                                    </p:anim>
                                  </p:childTnLst>
                                </p:cTn>
                              </p:par>
                              <p:par>
                                <p:cTn id="293" presetID="37" presetClass="entr" presetSubtype="0" fill="hold" nodeType="withEffect">
                                  <p:stCondLst>
                                    <p:cond delay="0"/>
                                  </p:stCondLst>
                                  <p:childTnLst>
                                    <p:set>
                                      <p:cBhvr>
                                        <p:cTn id="294" dur="1" fill="hold">
                                          <p:stCondLst>
                                            <p:cond delay="0"/>
                                          </p:stCondLst>
                                        </p:cTn>
                                        <p:tgtEl>
                                          <p:spTgt spid="141"/>
                                        </p:tgtEl>
                                        <p:attrNameLst>
                                          <p:attrName>style.visibility</p:attrName>
                                        </p:attrNameLst>
                                      </p:cBhvr>
                                      <p:to>
                                        <p:strVal val="visible"/>
                                      </p:to>
                                    </p:set>
                                    <p:animEffect transition="in" filter="fade">
                                      <p:cBhvr>
                                        <p:cTn id="295" dur="1000"/>
                                        <p:tgtEl>
                                          <p:spTgt spid="141"/>
                                        </p:tgtEl>
                                      </p:cBhvr>
                                    </p:animEffect>
                                    <p:anim calcmode="lin" valueType="num">
                                      <p:cBhvr>
                                        <p:cTn id="296" dur="1000" fill="hold"/>
                                        <p:tgtEl>
                                          <p:spTgt spid="141"/>
                                        </p:tgtEl>
                                        <p:attrNameLst>
                                          <p:attrName>ppt_x</p:attrName>
                                        </p:attrNameLst>
                                      </p:cBhvr>
                                      <p:tavLst>
                                        <p:tav tm="0">
                                          <p:val>
                                            <p:strVal val="#ppt_x"/>
                                          </p:val>
                                        </p:tav>
                                        <p:tav tm="100000">
                                          <p:val>
                                            <p:strVal val="#ppt_x"/>
                                          </p:val>
                                        </p:tav>
                                      </p:tavLst>
                                    </p:anim>
                                    <p:anim calcmode="lin" valueType="num">
                                      <p:cBhvr>
                                        <p:cTn id="297" dur="900" decel="100000" fill="hold"/>
                                        <p:tgtEl>
                                          <p:spTgt spid="141"/>
                                        </p:tgtEl>
                                        <p:attrNameLst>
                                          <p:attrName>ppt_y</p:attrName>
                                        </p:attrNameLst>
                                      </p:cBhvr>
                                      <p:tavLst>
                                        <p:tav tm="0">
                                          <p:val>
                                            <p:strVal val="#ppt_y+1"/>
                                          </p:val>
                                        </p:tav>
                                        <p:tav tm="100000">
                                          <p:val>
                                            <p:strVal val="#ppt_y-.03"/>
                                          </p:val>
                                        </p:tav>
                                      </p:tavLst>
                                    </p:anim>
                                    <p:anim calcmode="lin" valueType="num">
                                      <p:cBhvr>
                                        <p:cTn id="298" dur="100" accel="100000" fill="hold">
                                          <p:stCondLst>
                                            <p:cond delay="900"/>
                                          </p:stCondLst>
                                        </p:cTn>
                                        <p:tgtEl>
                                          <p:spTgt spid="141"/>
                                        </p:tgtEl>
                                        <p:attrNameLst>
                                          <p:attrName>ppt_y</p:attrName>
                                        </p:attrNameLst>
                                      </p:cBhvr>
                                      <p:tavLst>
                                        <p:tav tm="0">
                                          <p:val>
                                            <p:strVal val="#ppt_y-.03"/>
                                          </p:val>
                                        </p:tav>
                                        <p:tav tm="100000">
                                          <p:val>
                                            <p:strVal val="#ppt_y"/>
                                          </p:val>
                                        </p:tav>
                                      </p:tavLst>
                                    </p:anim>
                                  </p:childTnLst>
                                </p:cTn>
                              </p:par>
                              <p:par>
                                <p:cTn id="299" presetID="37" presetClass="entr" presetSubtype="0" fill="hold" nodeType="withEffect">
                                  <p:stCondLst>
                                    <p:cond delay="0"/>
                                  </p:stCondLst>
                                  <p:childTnLst>
                                    <p:set>
                                      <p:cBhvr>
                                        <p:cTn id="300" dur="1" fill="hold">
                                          <p:stCondLst>
                                            <p:cond delay="0"/>
                                          </p:stCondLst>
                                        </p:cTn>
                                        <p:tgtEl>
                                          <p:spTgt spid="142"/>
                                        </p:tgtEl>
                                        <p:attrNameLst>
                                          <p:attrName>style.visibility</p:attrName>
                                        </p:attrNameLst>
                                      </p:cBhvr>
                                      <p:to>
                                        <p:strVal val="visible"/>
                                      </p:to>
                                    </p:set>
                                    <p:animEffect transition="in" filter="fade">
                                      <p:cBhvr>
                                        <p:cTn id="301" dur="1000"/>
                                        <p:tgtEl>
                                          <p:spTgt spid="142"/>
                                        </p:tgtEl>
                                      </p:cBhvr>
                                    </p:animEffect>
                                    <p:anim calcmode="lin" valueType="num">
                                      <p:cBhvr>
                                        <p:cTn id="302" dur="1000" fill="hold"/>
                                        <p:tgtEl>
                                          <p:spTgt spid="142"/>
                                        </p:tgtEl>
                                        <p:attrNameLst>
                                          <p:attrName>ppt_x</p:attrName>
                                        </p:attrNameLst>
                                      </p:cBhvr>
                                      <p:tavLst>
                                        <p:tav tm="0">
                                          <p:val>
                                            <p:strVal val="#ppt_x"/>
                                          </p:val>
                                        </p:tav>
                                        <p:tav tm="100000">
                                          <p:val>
                                            <p:strVal val="#ppt_x"/>
                                          </p:val>
                                        </p:tav>
                                      </p:tavLst>
                                    </p:anim>
                                    <p:anim calcmode="lin" valueType="num">
                                      <p:cBhvr>
                                        <p:cTn id="303" dur="900" decel="100000" fill="hold"/>
                                        <p:tgtEl>
                                          <p:spTgt spid="142"/>
                                        </p:tgtEl>
                                        <p:attrNameLst>
                                          <p:attrName>ppt_y</p:attrName>
                                        </p:attrNameLst>
                                      </p:cBhvr>
                                      <p:tavLst>
                                        <p:tav tm="0">
                                          <p:val>
                                            <p:strVal val="#ppt_y+1"/>
                                          </p:val>
                                        </p:tav>
                                        <p:tav tm="100000">
                                          <p:val>
                                            <p:strVal val="#ppt_y-.03"/>
                                          </p:val>
                                        </p:tav>
                                      </p:tavLst>
                                    </p:anim>
                                    <p:anim calcmode="lin" valueType="num">
                                      <p:cBhvr>
                                        <p:cTn id="304" dur="100" accel="100000" fill="hold">
                                          <p:stCondLst>
                                            <p:cond delay="900"/>
                                          </p:stCondLst>
                                        </p:cTn>
                                        <p:tgtEl>
                                          <p:spTgt spid="142"/>
                                        </p:tgtEl>
                                        <p:attrNameLst>
                                          <p:attrName>ppt_y</p:attrName>
                                        </p:attrNameLst>
                                      </p:cBhvr>
                                      <p:tavLst>
                                        <p:tav tm="0">
                                          <p:val>
                                            <p:strVal val="#ppt_y-.03"/>
                                          </p:val>
                                        </p:tav>
                                        <p:tav tm="100000">
                                          <p:val>
                                            <p:strVal val="#ppt_y"/>
                                          </p:val>
                                        </p:tav>
                                      </p:tavLst>
                                    </p:anim>
                                  </p:childTnLst>
                                </p:cTn>
                              </p:par>
                              <p:par>
                                <p:cTn id="305" presetID="37" presetClass="entr" presetSubtype="0" fill="hold" nodeType="withEffect">
                                  <p:stCondLst>
                                    <p:cond delay="0"/>
                                  </p:stCondLst>
                                  <p:childTnLst>
                                    <p:set>
                                      <p:cBhvr>
                                        <p:cTn id="306" dur="1" fill="hold">
                                          <p:stCondLst>
                                            <p:cond delay="0"/>
                                          </p:stCondLst>
                                        </p:cTn>
                                        <p:tgtEl>
                                          <p:spTgt spid="143"/>
                                        </p:tgtEl>
                                        <p:attrNameLst>
                                          <p:attrName>style.visibility</p:attrName>
                                        </p:attrNameLst>
                                      </p:cBhvr>
                                      <p:to>
                                        <p:strVal val="visible"/>
                                      </p:to>
                                    </p:set>
                                    <p:animEffect transition="in" filter="fade">
                                      <p:cBhvr>
                                        <p:cTn id="307" dur="1000"/>
                                        <p:tgtEl>
                                          <p:spTgt spid="143"/>
                                        </p:tgtEl>
                                      </p:cBhvr>
                                    </p:animEffect>
                                    <p:anim calcmode="lin" valueType="num">
                                      <p:cBhvr>
                                        <p:cTn id="308" dur="1000" fill="hold"/>
                                        <p:tgtEl>
                                          <p:spTgt spid="143"/>
                                        </p:tgtEl>
                                        <p:attrNameLst>
                                          <p:attrName>ppt_x</p:attrName>
                                        </p:attrNameLst>
                                      </p:cBhvr>
                                      <p:tavLst>
                                        <p:tav tm="0">
                                          <p:val>
                                            <p:strVal val="#ppt_x"/>
                                          </p:val>
                                        </p:tav>
                                        <p:tav tm="100000">
                                          <p:val>
                                            <p:strVal val="#ppt_x"/>
                                          </p:val>
                                        </p:tav>
                                      </p:tavLst>
                                    </p:anim>
                                    <p:anim calcmode="lin" valueType="num">
                                      <p:cBhvr>
                                        <p:cTn id="309" dur="900" decel="100000" fill="hold"/>
                                        <p:tgtEl>
                                          <p:spTgt spid="143"/>
                                        </p:tgtEl>
                                        <p:attrNameLst>
                                          <p:attrName>ppt_y</p:attrName>
                                        </p:attrNameLst>
                                      </p:cBhvr>
                                      <p:tavLst>
                                        <p:tav tm="0">
                                          <p:val>
                                            <p:strVal val="#ppt_y+1"/>
                                          </p:val>
                                        </p:tav>
                                        <p:tav tm="100000">
                                          <p:val>
                                            <p:strVal val="#ppt_y-.03"/>
                                          </p:val>
                                        </p:tav>
                                      </p:tavLst>
                                    </p:anim>
                                    <p:anim calcmode="lin" valueType="num">
                                      <p:cBhvr>
                                        <p:cTn id="310" dur="100" accel="100000" fill="hold">
                                          <p:stCondLst>
                                            <p:cond delay="900"/>
                                          </p:stCondLst>
                                        </p:cTn>
                                        <p:tgtEl>
                                          <p:spTgt spid="143"/>
                                        </p:tgtEl>
                                        <p:attrNameLst>
                                          <p:attrName>ppt_y</p:attrName>
                                        </p:attrNameLst>
                                      </p:cBhvr>
                                      <p:tavLst>
                                        <p:tav tm="0">
                                          <p:val>
                                            <p:strVal val="#ppt_y-.03"/>
                                          </p:val>
                                        </p:tav>
                                        <p:tav tm="100000">
                                          <p:val>
                                            <p:strVal val="#ppt_y"/>
                                          </p:val>
                                        </p:tav>
                                      </p:tavLst>
                                    </p:anim>
                                  </p:childTnLst>
                                </p:cTn>
                              </p:par>
                              <p:par>
                                <p:cTn id="311" presetID="37" presetClass="entr" presetSubtype="0" fill="hold" nodeType="withEffect">
                                  <p:stCondLst>
                                    <p:cond delay="0"/>
                                  </p:stCondLst>
                                  <p:childTnLst>
                                    <p:set>
                                      <p:cBhvr>
                                        <p:cTn id="312" dur="1" fill="hold">
                                          <p:stCondLst>
                                            <p:cond delay="0"/>
                                          </p:stCondLst>
                                        </p:cTn>
                                        <p:tgtEl>
                                          <p:spTgt spid="144"/>
                                        </p:tgtEl>
                                        <p:attrNameLst>
                                          <p:attrName>style.visibility</p:attrName>
                                        </p:attrNameLst>
                                      </p:cBhvr>
                                      <p:to>
                                        <p:strVal val="visible"/>
                                      </p:to>
                                    </p:set>
                                    <p:animEffect transition="in" filter="fade">
                                      <p:cBhvr>
                                        <p:cTn id="313" dur="1000"/>
                                        <p:tgtEl>
                                          <p:spTgt spid="144"/>
                                        </p:tgtEl>
                                      </p:cBhvr>
                                    </p:animEffect>
                                    <p:anim calcmode="lin" valueType="num">
                                      <p:cBhvr>
                                        <p:cTn id="314" dur="1000" fill="hold"/>
                                        <p:tgtEl>
                                          <p:spTgt spid="144"/>
                                        </p:tgtEl>
                                        <p:attrNameLst>
                                          <p:attrName>ppt_x</p:attrName>
                                        </p:attrNameLst>
                                      </p:cBhvr>
                                      <p:tavLst>
                                        <p:tav tm="0">
                                          <p:val>
                                            <p:strVal val="#ppt_x"/>
                                          </p:val>
                                        </p:tav>
                                        <p:tav tm="100000">
                                          <p:val>
                                            <p:strVal val="#ppt_x"/>
                                          </p:val>
                                        </p:tav>
                                      </p:tavLst>
                                    </p:anim>
                                    <p:anim calcmode="lin" valueType="num">
                                      <p:cBhvr>
                                        <p:cTn id="315" dur="900" decel="100000" fill="hold"/>
                                        <p:tgtEl>
                                          <p:spTgt spid="144"/>
                                        </p:tgtEl>
                                        <p:attrNameLst>
                                          <p:attrName>ppt_y</p:attrName>
                                        </p:attrNameLst>
                                      </p:cBhvr>
                                      <p:tavLst>
                                        <p:tav tm="0">
                                          <p:val>
                                            <p:strVal val="#ppt_y+1"/>
                                          </p:val>
                                        </p:tav>
                                        <p:tav tm="100000">
                                          <p:val>
                                            <p:strVal val="#ppt_y-.03"/>
                                          </p:val>
                                        </p:tav>
                                      </p:tavLst>
                                    </p:anim>
                                    <p:anim calcmode="lin" valueType="num">
                                      <p:cBhvr>
                                        <p:cTn id="316" dur="100" accel="100000" fill="hold">
                                          <p:stCondLst>
                                            <p:cond delay="900"/>
                                          </p:stCondLst>
                                        </p:cTn>
                                        <p:tgtEl>
                                          <p:spTgt spid="144"/>
                                        </p:tgtEl>
                                        <p:attrNameLst>
                                          <p:attrName>ppt_y</p:attrName>
                                        </p:attrNameLst>
                                      </p:cBhvr>
                                      <p:tavLst>
                                        <p:tav tm="0">
                                          <p:val>
                                            <p:strVal val="#ppt_y-.03"/>
                                          </p:val>
                                        </p:tav>
                                        <p:tav tm="100000">
                                          <p:val>
                                            <p:strVal val="#ppt_y"/>
                                          </p:val>
                                        </p:tav>
                                      </p:tavLst>
                                    </p:anim>
                                  </p:childTnLst>
                                </p:cTn>
                              </p:par>
                              <p:par>
                                <p:cTn id="317" presetID="37" presetClass="entr" presetSubtype="0" fill="hold" nodeType="withEffect">
                                  <p:stCondLst>
                                    <p:cond delay="0"/>
                                  </p:stCondLst>
                                  <p:childTnLst>
                                    <p:set>
                                      <p:cBhvr>
                                        <p:cTn id="318" dur="1" fill="hold">
                                          <p:stCondLst>
                                            <p:cond delay="0"/>
                                          </p:stCondLst>
                                        </p:cTn>
                                        <p:tgtEl>
                                          <p:spTgt spid="145"/>
                                        </p:tgtEl>
                                        <p:attrNameLst>
                                          <p:attrName>style.visibility</p:attrName>
                                        </p:attrNameLst>
                                      </p:cBhvr>
                                      <p:to>
                                        <p:strVal val="visible"/>
                                      </p:to>
                                    </p:set>
                                    <p:animEffect transition="in" filter="fade">
                                      <p:cBhvr>
                                        <p:cTn id="319" dur="1000"/>
                                        <p:tgtEl>
                                          <p:spTgt spid="145"/>
                                        </p:tgtEl>
                                      </p:cBhvr>
                                    </p:animEffect>
                                    <p:anim calcmode="lin" valueType="num">
                                      <p:cBhvr>
                                        <p:cTn id="320" dur="1000" fill="hold"/>
                                        <p:tgtEl>
                                          <p:spTgt spid="145"/>
                                        </p:tgtEl>
                                        <p:attrNameLst>
                                          <p:attrName>ppt_x</p:attrName>
                                        </p:attrNameLst>
                                      </p:cBhvr>
                                      <p:tavLst>
                                        <p:tav tm="0">
                                          <p:val>
                                            <p:strVal val="#ppt_x"/>
                                          </p:val>
                                        </p:tav>
                                        <p:tav tm="100000">
                                          <p:val>
                                            <p:strVal val="#ppt_x"/>
                                          </p:val>
                                        </p:tav>
                                      </p:tavLst>
                                    </p:anim>
                                    <p:anim calcmode="lin" valueType="num">
                                      <p:cBhvr>
                                        <p:cTn id="321" dur="900" decel="100000" fill="hold"/>
                                        <p:tgtEl>
                                          <p:spTgt spid="145"/>
                                        </p:tgtEl>
                                        <p:attrNameLst>
                                          <p:attrName>ppt_y</p:attrName>
                                        </p:attrNameLst>
                                      </p:cBhvr>
                                      <p:tavLst>
                                        <p:tav tm="0">
                                          <p:val>
                                            <p:strVal val="#ppt_y+1"/>
                                          </p:val>
                                        </p:tav>
                                        <p:tav tm="100000">
                                          <p:val>
                                            <p:strVal val="#ppt_y-.03"/>
                                          </p:val>
                                        </p:tav>
                                      </p:tavLst>
                                    </p:anim>
                                    <p:anim calcmode="lin" valueType="num">
                                      <p:cBhvr>
                                        <p:cTn id="322" dur="100" accel="100000" fill="hold">
                                          <p:stCondLst>
                                            <p:cond delay="900"/>
                                          </p:stCondLst>
                                        </p:cTn>
                                        <p:tgtEl>
                                          <p:spTgt spid="145"/>
                                        </p:tgtEl>
                                        <p:attrNameLst>
                                          <p:attrName>ppt_y</p:attrName>
                                        </p:attrNameLst>
                                      </p:cBhvr>
                                      <p:tavLst>
                                        <p:tav tm="0">
                                          <p:val>
                                            <p:strVal val="#ppt_y-.03"/>
                                          </p:val>
                                        </p:tav>
                                        <p:tav tm="100000">
                                          <p:val>
                                            <p:strVal val="#ppt_y"/>
                                          </p:val>
                                        </p:tav>
                                      </p:tavLst>
                                    </p:anim>
                                  </p:childTnLst>
                                </p:cTn>
                              </p:par>
                              <p:par>
                                <p:cTn id="323" presetID="37" presetClass="entr" presetSubtype="0" fill="hold" nodeType="withEffect">
                                  <p:stCondLst>
                                    <p:cond delay="0"/>
                                  </p:stCondLst>
                                  <p:childTnLst>
                                    <p:set>
                                      <p:cBhvr>
                                        <p:cTn id="324" dur="1" fill="hold">
                                          <p:stCondLst>
                                            <p:cond delay="0"/>
                                          </p:stCondLst>
                                        </p:cTn>
                                        <p:tgtEl>
                                          <p:spTgt spid="146"/>
                                        </p:tgtEl>
                                        <p:attrNameLst>
                                          <p:attrName>style.visibility</p:attrName>
                                        </p:attrNameLst>
                                      </p:cBhvr>
                                      <p:to>
                                        <p:strVal val="visible"/>
                                      </p:to>
                                    </p:set>
                                    <p:animEffect transition="in" filter="fade">
                                      <p:cBhvr>
                                        <p:cTn id="325" dur="1000"/>
                                        <p:tgtEl>
                                          <p:spTgt spid="146"/>
                                        </p:tgtEl>
                                      </p:cBhvr>
                                    </p:animEffect>
                                    <p:anim calcmode="lin" valueType="num">
                                      <p:cBhvr>
                                        <p:cTn id="326" dur="1000" fill="hold"/>
                                        <p:tgtEl>
                                          <p:spTgt spid="146"/>
                                        </p:tgtEl>
                                        <p:attrNameLst>
                                          <p:attrName>ppt_x</p:attrName>
                                        </p:attrNameLst>
                                      </p:cBhvr>
                                      <p:tavLst>
                                        <p:tav tm="0">
                                          <p:val>
                                            <p:strVal val="#ppt_x"/>
                                          </p:val>
                                        </p:tav>
                                        <p:tav tm="100000">
                                          <p:val>
                                            <p:strVal val="#ppt_x"/>
                                          </p:val>
                                        </p:tav>
                                      </p:tavLst>
                                    </p:anim>
                                    <p:anim calcmode="lin" valueType="num">
                                      <p:cBhvr>
                                        <p:cTn id="327" dur="900" decel="100000" fill="hold"/>
                                        <p:tgtEl>
                                          <p:spTgt spid="146"/>
                                        </p:tgtEl>
                                        <p:attrNameLst>
                                          <p:attrName>ppt_y</p:attrName>
                                        </p:attrNameLst>
                                      </p:cBhvr>
                                      <p:tavLst>
                                        <p:tav tm="0">
                                          <p:val>
                                            <p:strVal val="#ppt_y+1"/>
                                          </p:val>
                                        </p:tav>
                                        <p:tav tm="100000">
                                          <p:val>
                                            <p:strVal val="#ppt_y-.03"/>
                                          </p:val>
                                        </p:tav>
                                      </p:tavLst>
                                    </p:anim>
                                    <p:anim calcmode="lin" valueType="num">
                                      <p:cBhvr>
                                        <p:cTn id="328" dur="100" accel="100000" fill="hold">
                                          <p:stCondLst>
                                            <p:cond delay="900"/>
                                          </p:stCondLst>
                                        </p:cTn>
                                        <p:tgtEl>
                                          <p:spTgt spid="146"/>
                                        </p:tgtEl>
                                        <p:attrNameLst>
                                          <p:attrName>ppt_y</p:attrName>
                                        </p:attrNameLst>
                                      </p:cBhvr>
                                      <p:tavLst>
                                        <p:tav tm="0">
                                          <p:val>
                                            <p:strVal val="#ppt_y-.03"/>
                                          </p:val>
                                        </p:tav>
                                        <p:tav tm="100000">
                                          <p:val>
                                            <p:strVal val="#ppt_y"/>
                                          </p:val>
                                        </p:tav>
                                      </p:tavLst>
                                    </p:anim>
                                  </p:childTnLst>
                                </p:cTn>
                              </p:par>
                              <p:par>
                                <p:cTn id="329" presetID="37" presetClass="entr" presetSubtype="0" fill="hold" nodeType="withEffect">
                                  <p:stCondLst>
                                    <p:cond delay="0"/>
                                  </p:stCondLst>
                                  <p:childTnLst>
                                    <p:set>
                                      <p:cBhvr>
                                        <p:cTn id="330" dur="1" fill="hold">
                                          <p:stCondLst>
                                            <p:cond delay="0"/>
                                          </p:stCondLst>
                                        </p:cTn>
                                        <p:tgtEl>
                                          <p:spTgt spid="148"/>
                                        </p:tgtEl>
                                        <p:attrNameLst>
                                          <p:attrName>style.visibility</p:attrName>
                                        </p:attrNameLst>
                                      </p:cBhvr>
                                      <p:to>
                                        <p:strVal val="visible"/>
                                      </p:to>
                                    </p:set>
                                    <p:animEffect transition="in" filter="fade">
                                      <p:cBhvr>
                                        <p:cTn id="331" dur="1000"/>
                                        <p:tgtEl>
                                          <p:spTgt spid="148"/>
                                        </p:tgtEl>
                                      </p:cBhvr>
                                    </p:animEffect>
                                    <p:anim calcmode="lin" valueType="num">
                                      <p:cBhvr>
                                        <p:cTn id="332" dur="1000" fill="hold"/>
                                        <p:tgtEl>
                                          <p:spTgt spid="148"/>
                                        </p:tgtEl>
                                        <p:attrNameLst>
                                          <p:attrName>ppt_x</p:attrName>
                                        </p:attrNameLst>
                                      </p:cBhvr>
                                      <p:tavLst>
                                        <p:tav tm="0">
                                          <p:val>
                                            <p:strVal val="#ppt_x"/>
                                          </p:val>
                                        </p:tav>
                                        <p:tav tm="100000">
                                          <p:val>
                                            <p:strVal val="#ppt_x"/>
                                          </p:val>
                                        </p:tav>
                                      </p:tavLst>
                                    </p:anim>
                                    <p:anim calcmode="lin" valueType="num">
                                      <p:cBhvr>
                                        <p:cTn id="333" dur="900" decel="100000" fill="hold"/>
                                        <p:tgtEl>
                                          <p:spTgt spid="148"/>
                                        </p:tgtEl>
                                        <p:attrNameLst>
                                          <p:attrName>ppt_y</p:attrName>
                                        </p:attrNameLst>
                                      </p:cBhvr>
                                      <p:tavLst>
                                        <p:tav tm="0">
                                          <p:val>
                                            <p:strVal val="#ppt_y+1"/>
                                          </p:val>
                                        </p:tav>
                                        <p:tav tm="100000">
                                          <p:val>
                                            <p:strVal val="#ppt_y-.03"/>
                                          </p:val>
                                        </p:tav>
                                      </p:tavLst>
                                    </p:anim>
                                    <p:anim calcmode="lin" valueType="num">
                                      <p:cBhvr>
                                        <p:cTn id="334" dur="100" accel="100000" fill="hold">
                                          <p:stCondLst>
                                            <p:cond delay="900"/>
                                          </p:stCondLst>
                                        </p:cTn>
                                        <p:tgtEl>
                                          <p:spTgt spid="148"/>
                                        </p:tgtEl>
                                        <p:attrNameLst>
                                          <p:attrName>ppt_y</p:attrName>
                                        </p:attrNameLst>
                                      </p:cBhvr>
                                      <p:tavLst>
                                        <p:tav tm="0">
                                          <p:val>
                                            <p:strVal val="#ppt_y-.03"/>
                                          </p:val>
                                        </p:tav>
                                        <p:tav tm="100000">
                                          <p:val>
                                            <p:strVal val="#ppt_y"/>
                                          </p:val>
                                        </p:tav>
                                      </p:tavLst>
                                    </p:anim>
                                  </p:childTnLst>
                                </p:cTn>
                              </p:par>
                              <p:par>
                                <p:cTn id="335" presetID="37" presetClass="entr" presetSubtype="0" fill="hold" nodeType="withEffect">
                                  <p:stCondLst>
                                    <p:cond delay="0"/>
                                  </p:stCondLst>
                                  <p:childTnLst>
                                    <p:set>
                                      <p:cBhvr>
                                        <p:cTn id="336" dur="1" fill="hold">
                                          <p:stCondLst>
                                            <p:cond delay="0"/>
                                          </p:stCondLst>
                                        </p:cTn>
                                        <p:tgtEl>
                                          <p:spTgt spid="149"/>
                                        </p:tgtEl>
                                        <p:attrNameLst>
                                          <p:attrName>style.visibility</p:attrName>
                                        </p:attrNameLst>
                                      </p:cBhvr>
                                      <p:to>
                                        <p:strVal val="visible"/>
                                      </p:to>
                                    </p:set>
                                    <p:animEffect transition="in" filter="fade">
                                      <p:cBhvr>
                                        <p:cTn id="337" dur="1000"/>
                                        <p:tgtEl>
                                          <p:spTgt spid="149"/>
                                        </p:tgtEl>
                                      </p:cBhvr>
                                    </p:animEffect>
                                    <p:anim calcmode="lin" valueType="num">
                                      <p:cBhvr>
                                        <p:cTn id="338" dur="1000" fill="hold"/>
                                        <p:tgtEl>
                                          <p:spTgt spid="149"/>
                                        </p:tgtEl>
                                        <p:attrNameLst>
                                          <p:attrName>ppt_x</p:attrName>
                                        </p:attrNameLst>
                                      </p:cBhvr>
                                      <p:tavLst>
                                        <p:tav tm="0">
                                          <p:val>
                                            <p:strVal val="#ppt_x"/>
                                          </p:val>
                                        </p:tav>
                                        <p:tav tm="100000">
                                          <p:val>
                                            <p:strVal val="#ppt_x"/>
                                          </p:val>
                                        </p:tav>
                                      </p:tavLst>
                                    </p:anim>
                                    <p:anim calcmode="lin" valueType="num">
                                      <p:cBhvr>
                                        <p:cTn id="339" dur="900" decel="100000" fill="hold"/>
                                        <p:tgtEl>
                                          <p:spTgt spid="149"/>
                                        </p:tgtEl>
                                        <p:attrNameLst>
                                          <p:attrName>ppt_y</p:attrName>
                                        </p:attrNameLst>
                                      </p:cBhvr>
                                      <p:tavLst>
                                        <p:tav tm="0">
                                          <p:val>
                                            <p:strVal val="#ppt_y+1"/>
                                          </p:val>
                                        </p:tav>
                                        <p:tav tm="100000">
                                          <p:val>
                                            <p:strVal val="#ppt_y-.03"/>
                                          </p:val>
                                        </p:tav>
                                      </p:tavLst>
                                    </p:anim>
                                    <p:anim calcmode="lin" valueType="num">
                                      <p:cBhvr>
                                        <p:cTn id="340"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cTn>
                              </p:par>
                              <p:par>
                                <p:cTn id="341" presetID="37" presetClass="entr" presetSubtype="0" fill="hold" nodeType="withEffect">
                                  <p:stCondLst>
                                    <p:cond delay="0"/>
                                  </p:stCondLst>
                                  <p:childTnLst>
                                    <p:set>
                                      <p:cBhvr>
                                        <p:cTn id="342" dur="1" fill="hold">
                                          <p:stCondLst>
                                            <p:cond delay="0"/>
                                          </p:stCondLst>
                                        </p:cTn>
                                        <p:tgtEl>
                                          <p:spTgt spid="150"/>
                                        </p:tgtEl>
                                        <p:attrNameLst>
                                          <p:attrName>style.visibility</p:attrName>
                                        </p:attrNameLst>
                                      </p:cBhvr>
                                      <p:to>
                                        <p:strVal val="visible"/>
                                      </p:to>
                                    </p:set>
                                    <p:animEffect transition="in" filter="fade">
                                      <p:cBhvr>
                                        <p:cTn id="343" dur="1000"/>
                                        <p:tgtEl>
                                          <p:spTgt spid="150"/>
                                        </p:tgtEl>
                                      </p:cBhvr>
                                    </p:animEffect>
                                    <p:anim calcmode="lin" valueType="num">
                                      <p:cBhvr>
                                        <p:cTn id="344" dur="1000" fill="hold"/>
                                        <p:tgtEl>
                                          <p:spTgt spid="150"/>
                                        </p:tgtEl>
                                        <p:attrNameLst>
                                          <p:attrName>ppt_x</p:attrName>
                                        </p:attrNameLst>
                                      </p:cBhvr>
                                      <p:tavLst>
                                        <p:tav tm="0">
                                          <p:val>
                                            <p:strVal val="#ppt_x"/>
                                          </p:val>
                                        </p:tav>
                                        <p:tav tm="100000">
                                          <p:val>
                                            <p:strVal val="#ppt_x"/>
                                          </p:val>
                                        </p:tav>
                                      </p:tavLst>
                                    </p:anim>
                                    <p:anim calcmode="lin" valueType="num">
                                      <p:cBhvr>
                                        <p:cTn id="345" dur="900" decel="100000" fill="hold"/>
                                        <p:tgtEl>
                                          <p:spTgt spid="150"/>
                                        </p:tgtEl>
                                        <p:attrNameLst>
                                          <p:attrName>ppt_y</p:attrName>
                                        </p:attrNameLst>
                                      </p:cBhvr>
                                      <p:tavLst>
                                        <p:tav tm="0">
                                          <p:val>
                                            <p:strVal val="#ppt_y+1"/>
                                          </p:val>
                                        </p:tav>
                                        <p:tav tm="100000">
                                          <p:val>
                                            <p:strVal val="#ppt_y-.03"/>
                                          </p:val>
                                        </p:tav>
                                      </p:tavLst>
                                    </p:anim>
                                    <p:anim calcmode="lin" valueType="num">
                                      <p:cBhvr>
                                        <p:cTn id="346" dur="100" accel="100000" fill="hold">
                                          <p:stCondLst>
                                            <p:cond delay="900"/>
                                          </p:stCondLst>
                                        </p:cTn>
                                        <p:tgtEl>
                                          <p:spTgt spid="150"/>
                                        </p:tgtEl>
                                        <p:attrNameLst>
                                          <p:attrName>ppt_y</p:attrName>
                                        </p:attrNameLst>
                                      </p:cBhvr>
                                      <p:tavLst>
                                        <p:tav tm="0">
                                          <p:val>
                                            <p:strVal val="#ppt_y-.03"/>
                                          </p:val>
                                        </p:tav>
                                        <p:tav tm="100000">
                                          <p:val>
                                            <p:strVal val="#ppt_y"/>
                                          </p:val>
                                        </p:tav>
                                      </p:tavLst>
                                    </p:anim>
                                  </p:childTnLst>
                                </p:cTn>
                              </p:par>
                              <p:par>
                                <p:cTn id="347" presetID="37" presetClass="entr" presetSubtype="0" fill="hold" nodeType="withEffect">
                                  <p:stCondLst>
                                    <p:cond delay="0"/>
                                  </p:stCondLst>
                                  <p:childTnLst>
                                    <p:set>
                                      <p:cBhvr>
                                        <p:cTn id="348" dur="1" fill="hold">
                                          <p:stCondLst>
                                            <p:cond delay="0"/>
                                          </p:stCondLst>
                                        </p:cTn>
                                        <p:tgtEl>
                                          <p:spTgt spid="151"/>
                                        </p:tgtEl>
                                        <p:attrNameLst>
                                          <p:attrName>style.visibility</p:attrName>
                                        </p:attrNameLst>
                                      </p:cBhvr>
                                      <p:to>
                                        <p:strVal val="visible"/>
                                      </p:to>
                                    </p:set>
                                    <p:animEffect transition="in" filter="fade">
                                      <p:cBhvr>
                                        <p:cTn id="349" dur="1000"/>
                                        <p:tgtEl>
                                          <p:spTgt spid="151"/>
                                        </p:tgtEl>
                                      </p:cBhvr>
                                    </p:animEffect>
                                    <p:anim calcmode="lin" valueType="num">
                                      <p:cBhvr>
                                        <p:cTn id="350" dur="1000" fill="hold"/>
                                        <p:tgtEl>
                                          <p:spTgt spid="151"/>
                                        </p:tgtEl>
                                        <p:attrNameLst>
                                          <p:attrName>ppt_x</p:attrName>
                                        </p:attrNameLst>
                                      </p:cBhvr>
                                      <p:tavLst>
                                        <p:tav tm="0">
                                          <p:val>
                                            <p:strVal val="#ppt_x"/>
                                          </p:val>
                                        </p:tav>
                                        <p:tav tm="100000">
                                          <p:val>
                                            <p:strVal val="#ppt_x"/>
                                          </p:val>
                                        </p:tav>
                                      </p:tavLst>
                                    </p:anim>
                                    <p:anim calcmode="lin" valueType="num">
                                      <p:cBhvr>
                                        <p:cTn id="351" dur="900" decel="100000" fill="hold"/>
                                        <p:tgtEl>
                                          <p:spTgt spid="151"/>
                                        </p:tgtEl>
                                        <p:attrNameLst>
                                          <p:attrName>ppt_y</p:attrName>
                                        </p:attrNameLst>
                                      </p:cBhvr>
                                      <p:tavLst>
                                        <p:tav tm="0">
                                          <p:val>
                                            <p:strVal val="#ppt_y+1"/>
                                          </p:val>
                                        </p:tav>
                                        <p:tav tm="100000">
                                          <p:val>
                                            <p:strVal val="#ppt_y-.03"/>
                                          </p:val>
                                        </p:tav>
                                      </p:tavLst>
                                    </p:anim>
                                    <p:anim calcmode="lin" valueType="num">
                                      <p:cBhvr>
                                        <p:cTn id="352" dur="100" accel="100000" fill="hold">
                                          <p:stCondLst>
                                            <p:cond delay="900"/>
                                          </p:stCondLst>
                                        </p:cTn>
                                        <p:tgtEl>
                                          <p:spTgt spid="151"/>
                                        </p:tgtEl>
                                        <p:attrNameLst>
                                          <p:attrName>ppt_y</p:attrName>
                                        </p:attrNameLst>
                                      </p:cBhvr>
                                      <p:tavLst>
                                        <p:tav tm="0">
                                          <p:val>
                                            <p:strVal val="#ppt_y-.03"/>
                                          </p:val>
                                        </p:tav>
                                        <p:tav tm="100000">
                                          <p:val>
                                            <p:strVal val="#ppt_y"/>
                                          </p:val>
                                        </p:tav>
                                      </p:tavLst>
                                    </p:anim>
                                  </p:childTnLst>
                                </p:cTn>
                              </p:par>
                              <p:par>
                                <p:cTn id="353" presetID="37" presetClass="entr" presetSubtype="0" fill="hold" nodeType="withEffect">
                                  <p:stCondLst>
                                    <p:cond delay="0"/>
                                  </p:stCondLst>
                                  <p:childTnLst>
                                    <p:set>
                                      <p:cBhvr>
                                        <p:cTn id="354" dur="1" fill="hold">
                                          <p:stCondLst>
                                            <p:cond delay="0"/>
                                          </p:stCondLst>
                                        </p:cTn>
                                        <p:tgtEl>
                                          <p:spTgt spid="152"/>
                                        </p:tgtEl>
                                        <p:attrNameLst>
                                          <p:attrName>style.visibility</p:attrName>
                                        </p:attrNameLst>
                                      </p:cBhvr>
                                      <p:to>
                                        <p:strVal val="visible"/>
                                      </p:to>
                                    </p:set>
                                    <p:animEffect transition="in" filter="fade">
                                      <p:cBhvr>
                                        <p:cTn id="355" dur="1000"/>
                                        <p:tgtEl>
                                          <p:spTgt spid="152"/>
                                        </p:tgtEl>
                                      </p:cBhvr>
                                    </p:animEffect>
                                    <p:anim calcmode="lin" valueType="num">
                                      <p:cBhvr>
                                        <p:cTn id="356" dur="1000" fill="hold"/>
                                        <p:tgtEl>
                                          <p:spTgt spid="152"/>
                                        </p:tgtEl>
                                        <p:attrNameLst>
                                          <p:attrName>ppt_x</p:attrName>
                                        </p:attrNameLst>
                                      </p:cBhvr>
                                      <p:tavLst>
                                        <p:tav tm="0">
                                          <p:val>
                                            <p:strVal val="#ppt_x"/>
                                          </p:val>
                                        </p:tav>
                                        <p:tav tm="100000">
                                          <p:val>
                                            <p:strVal val="#ppt_x"/>
                                          </p:val>
                                        </p:tav>
                                      </p:tavLst>
                                    </p:anim>
                                    <p:anim calcmode="lin" valueType="num">
                                      <p:cBhvr>
                                        <p:cTn id="357" dur="900" decel="100000" fill="hold"/>
                                        <p:tgtEl>
                                          <p:spTgt spid="152"/>
                                        </p:tgtEl>
                                        <p:attrNameLst>
                                          <p:attrName>ppt_y</p:attrName>
                                        </p:attrNameLst>
                                      </p:cBhvr>
                                      <p:tavLst>
                                        <p:tav tm="0">
                                          <p:val>
                                            <p:strVal val="#ppt_y+1"/>
                                          </p:val>
                                        </p:tav>
                                        <p:tav tm="100000">
                                          <p:val>
                                            <p:strVal val="#ppt_y-.03"/>
                                          </p:val>
                                        </p:tav>
                                      </p:tavLst>
                                    </p:anim>
                                    <p:anim calcmode="lin" valueType="num">
                                      <p:cBhvr>
                                        <p:cTn id="358" dur="100" accel="100000" fill="hold">
                                          <p:stCondLst>
                                            <p:cond delay="900"/>
                                          </p:stCondLst>
                                        </p:cTn>
                                        <p:tgtEl>
                                          <p:spTgt spid="152"/>
                                        </p:tgtEl>
                                        <p:attrNameLst>
                                          <p:attrName>ppt_y</p:attrName>
                                        </p:attrNameLst>
                                      </p:cBhvr>
                                      <p:tavLst>
                                        <p:tav tm="0">
                                          <p:val>
                                            <p:strVal val="#ppt_y-.03"/>
                                          </p:val>
                                        </p:tav>
                                        <p:tav tm="100000">
                                          <p:val>
                                            <p:strVal val="#ppt_y"/>
                                          </p:val>
                                        </p:tav>
                                      </p:tavLst>
                                    </p:anim>
                                  </p:childTnLst>
                                </p:cTn>
                              </p:par>
                              <p:par>
                                <p:cTn id="359" presetID="37" presetClass="entr" presetSubtype="0" fill="hold" nodeType="withEffect">
                                  <p:stCondLst>
                                    <p:cond delay="0"/>
                                  </p:stCondLst>
                                  <p:childTnLst>
                                    <p:set>
                                      <p:cBhvr>
                                        <p:cTn id="360" dur="1" fill="hold">
                                          <p:stCondLst>
                                            <p:cond delay="0"/>
                                          </p:stCondLst>
                                        </p:cTn>
                                        <p:tgtEl>
                                          <p:spTgt spid="153"/>
                                        </p:tgtEl>
                                        <p:attrNameLst>
                                          <p:attrName>style.visibility</p:attrName>
                                        </p:attrNameLst>
                                      </p:cBhvr>
                                      <p:to>
                                        <p:strVal val="visible"/>
                                      </p:to>
                                    </p:set>
                                    <p:animEffect transition="in" filter="fade">
                                      <p:cBhvr>
                                        <p:cTn id="361" dur="1000"/>
                                        <p:tgtEl>
                                          <p:spTgt spid="153"/>
                                        </p:tgtEl>
                                      </p:cBhvr>
                                    </p:animEffect>
                                    <p:anim calcmode="lin" valueType="num">
                                      <p:cBhvr>
                                        <p:cTn id="362" dur="1000" fill="hold"/>
                                        <p:tgtEl>
                                          <p:spTgt spid="153"/>
                                        </p:tgtEl>
                                        <p:attrNameLst>
                                          <p:attrName>ppt_x</p:attrName>
                                        </p:attrNameLst>
                                      </p:cBhvr>
                                      <p:tavLst>
                                        <p:tav tm="0">
                                          <p:val>
                                            <p:strVal val="#ppt_x"/>
                                          </p:val>
                                        </p:tav>
                                        <p:tav tm="100000">
                                          <p:val>
                                            <p:strVal val="#ppt_x"/>
                                          </p:val>
                                        </p:tav>
                                      </p:tavLst>
                                    </p:anim>
                                    <p:anim calcmode="lin" valueType="num">
                                      <p:cBhvr>
                                        <p:cTn id="363" dur="900" decel="100000" fill="hold"/>
                                        <p:tgtEl>
                                          <p:spTgt spid="153"/>
                                        </p:tgtEl>
                                        <p:attrNameLst>
                                          <p:attrName>ppt_y</p:attrName>
                                        </p:attrNameLst>
                                      </p:cBhvr>
                                      <p:tavLst>
                                        <p:tav tm="0">
                                          <p:val>
                                            <p:strVal val="#ppt_y+1"/>
                                          </p:val>
                                        </p:tav>
                                        <p:tav tm="100000">
                                          <p:val>
                                            <p:strVal val="#ppt_y-.03"/>
                                          </p:val>
                                        </p:tav>
                                      </p:tavLst>
                                    </p:anim>
                                    <p:anim calcmode="lin" valueType="num">
                                      <p:cBhvr>
                                        <p:cTn id="364"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365" presetID="37" presetClass="entr" presetSubtype="0" fill="hold" nodeType="withEffect">
                                  <p:stCondLst>
                                    <p:cond delay="0"/>
                                  </p:stCondLst>
                                  <p:childTnLst>
                                    <p:set>
                                      <p:cBhvr>
                                        <p:cTn id="366" dur="1" fill="hold">
                                          <p:stCondLst>
                                            <p:cond delay="0"/>
                                          </p:stCondLst>
                                        </p:cTn>
                                        <p:tgtEl>
                                          <p:spTgt spid="154"/>
                                        </p:tgtEl>
                                        <p:attrNameLst>
                                          <p:attrName>style.visibility</p:attrName>
                                        </p:attrNameLst>
                                      </p:cBhvr>
                                      <p:to>
                                        <p:strVal val="visible"/>
                                      </p:to>
                                    </p:set>
                                    <p:animEffect transition="in" filter="fade">
                                      <p:cBhvr>
                                        <p:cTn id="367" dur="1000"/>
                                        <p:tgtEl>
                                          <p:spTgt spid="154"/>
                                        </p:tgtEl>
                                      </p:cBhvr>
                                    </p:animEffect>
                                    <p:anim calcmode="lin" valueType="num">
                                      <p:cBhvr>
                                        <p:cTn id="368" dur="1000" fill="hold"/>
                                        <p:tgtEl>
                                          <p:spTgt spid="154"/>
                                        </p:tgtEl>
                                        <p:attrNameLst>
                                          <p:attrName>ppt_x</p:attrName>
                                        </p:attrNameLst>
                                      </p:cBhvr>
                                      <p:tavLst>
                                        <p:tav tm="0">
                                          <p:val>
                                            <p:strVal val="#ppt_x"/>
                                          </p:val>
                                        </p:tav>
                                        <p:tav tm="100000">
                                          <p:val>
                                            <p:strVal val="#ppt_x"/>
                                          </p:val>
                                        </p:tav>
                                      </p:tavLst>
                                    </p:anim>
                                    <p:anim calcmode="lin" valueType="num">
                                      <p:cBhvr>
                                        <p:cTn id="369" dur="900" decel="100000" fill="hold"/>
                                        <p:tgtEl>
                                          <p:spTgt spid="154"/>
                                        </p:tgtEl>
                                        <p:attrNameLst>
                                          <p:attrName>ppt_y</p:attrName>
                                        </p:attrNameLst>
                                      </p:cBhvr>
                                      <p:tavLst>
                                        <p:tav tm="0">
                                          <p:val>
                                            <p:strVal val="#ppt_y+1"/>
                                          </p:val>
                                        </p:tav>
                                        <p:tav tm="100000">
                                          <p:val>
                                            <p:strVal val="#ppt_y-.03"/>
                                          </p:val>
                                        </p:tav>
                                      </p:tavLst>
                                    </p:anim>
                                    <p:anim calcmode="lin" valueType="num">
                                      <p:cBhvr>
                                        <p:cTn id="370" dur="100" accel="100000" fill="hold">
                                          <p:stCondLst>
                                            <p:cond delay="900"/>
                                          </p:stCondLst>
                                        </p:cTn>
                                        <p:tgtEl>
                                          <p:spTgt spid="154"/>
                                        </p:tgtEl>
                                        <p:attrNameLst>
                                          <p:attrName>ppt_y</p:attrName>
                                        </p:attrNameLst>
                                      </p:cBhvr>
                                      <p:tavLst>
                                        <p:tav tm="0">
                                          <p:val>
                                            <p:strVal val="#ppt_y-.03"/>
                                          </p:val>
                                        </p:tav>
                                        <p:tav tm="100000">
                                          <p:val>
                                            <p:strVal val="#ppt_y"/>
                                          </p:val>
                                        </p:tav>
                                      </p:tavLst>
                                    </p:anim>
                                  </p:childTnLst>
                                </p:cTn>
                              </p:par>
                              <p:par>
                                <p:cTn id="371" presetID="37" presetClass="entr" presetSubtype="0" fill="hold" nodeType="withEffect">
                                  <p:stCondLst>
                                    <p:cond delay="0"/>
                                  </p:stCondLst>
                                  <p:childTnLst>
                                    <p:set>
                                      <p:cBhvr>
                                        <p:cTn id="372" dur="1" fill="hold">
                                          <p:stCondLst>
                                            <p:cond delay="0"/>
                                          </p:stCondLst>
                                        </p:cTn>
                                        <p:tgtEl>
                                          <p:spTgt spid="155"/>
                                        </p:tgtEl>
                                        <p:attrNameLst>
                                          <p:attrName>style.visibility</p:attrName>
                                        </p:attrNameLst>
                                      </p:cBhvr>
                                      <p:to>
                                        <p:strVal val="visible"/>
                                      </p:to>
                                    </p:set>
                                    <p:animEffect transition="in" filter="fade">
                                      <p:cBhvr>
                                        <p:cTn id="373" dur="1000"/>
                                        <p:tgtEl>
                                          <p:spTgt spid="155"/>
                                        </p:tgtEl>
                                      </p:cBhvr>
                                    </p:animEffect>
                                    <p:anim calcmode="lin" valueType="num">
                                      <p:cBhvr>
                                        <p:cTn id="374" dur="1000" fill="hold"/>
                                        <p:tgtEl>
                                          <p:spTgt spid="155"/>
                                        </p:tgtEl>
                                        <p:attrNameLst>
                                          <p:attrName>ppt_x</p:attrName>
                                        </p:attrNameLst>
                                      </p:cBhvr>
                                      <p:tavLst>
                                        <p:tav tm="0">
                                          <p:val>
                                            <p:strVal val="#ppt_x"/>
                                          </p:val>
                                        </p:tav>
                                        <p:tav tm="100000">
                                          <p:val>
                                            <p:strVal val="#ppt_x"/>
                                          </p:val>
                                        </p:tav>
                                      </p:tavLst>
                                    </p:anim>
                                    <p:anim calcmode="lin" valueType="num">
                                      <p:cBhvr>
                                        <p:cTn id="375" dur="900" decel="100000" fill="hold"/>
                                        <p:tgtEl>
                                          <p:spTgt spid="155"/>
                                        </p:tgtEl>
                                        <p:attrNameLst>
                                          <p:attrName>ppt_y</p:attrName>
                                        </p:attrNameLst>
                                      </p:cBhvr>
                                      <p:tavLst>
                                        <p:tav tm="0">
                                          <p:val>
                                            <p:strVal val="#ppt_y+1"/>
                                          </p:val>
                                        </p:tav>
                                        <p:tav tm="100000">
                                          <p:val>
                                            <p:strVal val="#ppt_y-.03"/>
                                          </p:val>
                                        </p:tav>
                                      </p:tavLst>
                                    </p:anim>
                                    <p:anim calcmode="lin" valueType="num">
                                      <p:cBhvr>
                                        <p:cTn id="376" dur="100" accel="100000" fill="hold">
                                          <p:stCondLst>
                                            <p:cond delay="900"/>
                                          </p:stCondLst>
                                        </p:cTn>
                                        <p:tgtEl>
                                          <p:spTgt spid="155"/>
                                        </p:tgtEl>
                                        <p:attrNameLst>
                                          <p:attrName>ppt_y</p:attrName>
                                        </p:attrNameLst>
                                      </p:cBhvr>
                                      <p:tavLst>
                                        <p:tav tm="0">
                                          <p:val>
                                            <p:strVal val="#ppt_y-.03"/>
                                          </p:val>
                                        </p:tav>
                                        <p:tav tm="100000">
                                          <p:val>
                                            <p:strVal val="#ppt_y"/>
                                          </p:val>
                                        </p:tav>
                                      </p:tavLst>
                                    </p:anim>
                                  </p:childTnLst>
                                </p:cTn>
                              </p:par>
                              <p:par>
                                <p:cTn id="377" presetID="37" presetClass="entr" presetSubtype="0" fill="hold" nodeType="withEffect">
                                  <p:stCondLst>
                                    <p:cond delay="0"/>
                                  </p:stCondLst>
                                  <p:childTnLst>
                                    <p:set>
                                      <p:cBhvr>
                                        <p:cTn id="378" dur="1" fill="hold">
                                          <p:stCondLst>
                                            <p:cond delay="0"/>
                                          </p:stCondLst>
                                        </p:cTn>
                                        <p:tgtEl>
                                          <p:spTgt spid="156"/>
                                        </p:tgtEl>
                                        <p:attrNameLst>
                                          <p:attrName>style.visibility</p:attrName>
                                        </p:attrNameLst>
                                      </p:cBhvr>
                                      <p:to>
                                        <p:strVal val="visible"/>
                                      </p:to>
                                    </p:set>
                                    <p:animEffect transition="in" filter="fade">
                                      <p:cBhvr>
                                        <p:cTn id="379" dur="1000"/>
                                        <p:tgtEl>
                                          <p:spTgt spid="156"/>
                                        </p:tgtEl>
                                      </p:cBhvr>
                                    </p:animEffect>
                                    <p:anim calcmode="lin" valueType="num">
                                      <p:cBhvr>
                                        <p:cTn id="380" dur="1000" fill="hold"/>
                                        <p:tgtEl>
                                          <p:spTgt spid="156"/>
                                        </p:tgtEl>
                                        <p:attrNameLst>
                                          <p:attrName>ppt_x</p:attrName>
                                        </p:attrNameLst>
                                      </p:cBhvr>
                                      <p:tavLst>
                                        <p:tav tm="0">
                                          <p:val>
                                            <p:strVal val="#ppt_x"/>
                                          </p:val>
                                        </p:tav>
                                        <p:tav tm="100000">
                                          <p:val>
                                            <p:strVal val="#ppt_x"/>
                                          </p:val>
                                        </p:tav>
                                      </p:tavLst>
                                    </p:anim>
                                    <p:anim calcmode="lin" valueType="num">
                                      <p:cBhvr>
                                        <p:cTn id="381" dur="900" decel="100000" fill="hold"/>
                                        <p:tgtEl>
                                          <p:spTgt spid="156"/>
                                        </p:tgtEl>
                                        <p:attrNameLst>
                                          <p:attrName>ppt_y</p:attrName>
                                        </p:attrNameLst>
                                      </p:cBhvr>
                                      <p:tavLst>
                                        <p:tav tm="0">
                                          <p:val>
                                            <p:strVal val="#ppt_y+1"/>
                                          </p:val>
                                        </p:tav>
                                        <p:tav tm="100000">
                                          <p:val>
                                            <p:strVal val="#ppt_y-.03"/>
                                          </p:val>
                                        </p:tav>
                                      </p:tavLst>
                                    </p:anim>
                                    <p:anim calcmode="lin" valueType="num">
                                      <p:cBhvr>
                                        <p:cTn id="382" dur="100" accel="100000" fill="hold">
                                          <p:stCondLst>
                                            <p:cond delay="900"/>
                                          </p:stCondLst>
                                        </p:cTn>
                                        <p:tgtEl>
                                          <p:spTgt spid="156"/>
                                        </p:tgtEl>
                                        <p:attrNameLst>
                                          <p:attrName>ppt_y</p:attrName>
                                        </p:attrNameLst>
                                      </p:cBhvr>
                                      <p:tavLst>
                                        <p:tav tm="0">
                                          <p:val>
                                            <p:strVal val="#ppt_y-.03"/>
                                          </p:val>
                                        </p:tav>
                                        <p:tav tm="100000">
                                          <p:val>
                                            <p:strVal val="#ppt_y"/>
                                          </p:val>
                                        </p:tav>
                                      </p:tavLst>
                                    </p:anim>
                                  </p:childTnLst>
                                </p:cTn>
                              </p:par>
                              <p:par>
                                <p:cTn id="383" presetID="37" presetClass="entr" presetSubtype="0" fill="hold" nodeType="withEffect">
                                  <p:stCondLst>
                                    <p:cond delay="0"/>
                                  </p:stCondLst>
                                  <p:childTnLst>
                                    <p:set>
                                      <p:cBhvr>
                                        <p:cTn id="384" dur="1" fill="hold">
                                          <p:stCondLst>
                                            <p:cond delay="0"/>
                                          </p:stCondLst>
                                        </p:cTn>
                                        <p:tgtEl>
                                          <p:spTgt spid="157"/>
                                        </p:tgtEl>
                                        <p:attrNameLst>
                                          <p:attrName>style.visibility</p:attrName>
                                        </p:attrNameLst>
                                      </p:cBhvr>
                                      <p:to>
                                        <p:strVal val="visible"/>
                                      </p:to>
                                    </p:set>
                                    <p:animEffect transition="in" filter="fade">
                                      <p:cBhvr>
                                        <p:cTn id="385" dur="1000"/>
                                        <p:tgtEl>
                                          <p:spTgt spid="157"/>
                                        </p:tgtEl>
                                      </p:cBhvr>
                                    </p:animEffect>
                                    <p:anim calcmode="lin" valueType="num">
                                      <p:cBhvr>
                                        <p:cTn id="386" dur="1000" fill="hold"/>
                                        <p:tgtEl>
                                          <p:spTgt spid="157"/>
                                        </p:tgtEl>
                                        <p:attrNameLst>
                                          <p:attrName>ppt_x</p:attrName>
                                        </p:attrNameLst>
                                      </p:cBhvr>
                                      <p:tavLst>
                                        <p:tav tm="0">
                                          <p:val>
                                            <p:strVal val="#ppt_x"/>
                                          </p:val>
                                        </p:tav>
                                        <p:tav tm="100000">
                                          <p:val>
                                            <p:strVal val="#ppt_x"/>
                                          </p:val>
                                        </p:tav>
                                      </p:tavLst>
                                    </p:anim>
                                    <p:anim calcmode="lin" valueType="num">
                                      <p:cBhvr>
                                        <p:cTn id="387" dur="900" decel="100000" fill="hold"/>
                                        <p:tgtEl>
                                          <p:spTgt spid="157"/>
                                        </p:tgtEl>
                                        <p:attrNameLst>
                                          <p:attrName>ppt_y</p:attrName>
                                        </p:attrNameLst>
                                      </p:cBhvr>
                                      <p:tavLst>
                                        <p:tav tm="0">
                                          <p:val>
                                            <p:strVal val="#ppt_y+1"/>
                                          </p:val>
                                        </p:tav>
                                        <p:tav tm="100000">
                                          <p:val>
                                            <p:strVal val="#ppt_y-.03"/>
                                          </p:val>
                                        </p:tav>
                                      </p:tavLst>
                                    </p:anim>
                                    <p:anim calcmode="lin" valueType="num">
                                      <p:cBhvr>
                                        <p:cTn id="388" dur="100" accel="100000" fill="hold">
                                          <p:stCondLst>
                                            <p:cond delay="900"/>
                                          </p:stCondLst>
                                        </p:cTn>
                                        <p:tgtEl>
                                          <p:spTgt spid="157"/>
                                        </p:tgtEl>
                                        <p:attrNameLst>
                                          <p:attrName>ppt_y</p:attrName>
                                        </p:attrNameLst>
                                      </p:cBhvr>
                                      <p:tavLst>
                                        <p:tav tm="0">
                                          <p:val>
                                            <p:strVal val="#ppt_y-.03"/>
                                          </p:val>
                                        </p:tav>
                                        <p:tav tm="100000">
                                          <p:val>
                                            <p:strVal val="#ppt_y"/>
                                          </p:val>
                                        </p:tav>
                                      </p:tavLst>
                                    </p:anim>
                                  </p:childTnLst>
                                </p:cTn>
                              </p:par>
                              <p:par>
                                <p:cTn id="389" presetID="37" presetClass="entr" presetSubtype="0" fill="hold" nodeType="withEffect">
                                  <p:stCondLst>
                                    <p:cond delay="0"/>
                                  </p:stCondLst>
                                  <p:childTnLst>
                                    <p:set>
                                      <p:cBhvr>
                                        <p:cTn id="390" dur="1" fill="hold">
                                          <p:stCondLst>
                                            <p:cond delay="0"/>
                                          </p:stCondLst>
                                        </p:cTn>
                                        <p:tgtEl>
                                          <p:spTgt spid="158"/>
                                        </p:tgtEl>
                                        <p:attrNameLst>
                                          <p:attrName>style.visibility</p:attrName>
                                        </p:attrNameLst>
                                      </p:cBhvr>
                                      <p:to>
                                        <p:strVal val="visible"/>
                                      </p:to>
                                    </p:set>
                                    <p:animEffect transition="in" filter="fade">
                                      <p:cBhvr>
                                        <p:cTn id="391" dur="1000"/>
                                        <p:tgtEl>
                                          <p:spTgt spid="158"/>
                                        </p:tgtEl>
                                      </p:cBhvr>
                                    </p:animEffect>
                                    <p:anim calcmode="lin" valueType="num">
                                      <p:cBhvr>
                                        <p:cTn id="392" dur="1000" fill="hold"/>
                                        <p:tgtEl>
                                          <p:spTgt spid="158"/>
                                        </p:tgtEl>
                                        <p:attrNameLst>
                                          <p:attrName>ppt_x</p:attrName>
                                        </p:attrNameLst>
                                      </p:cBhvr>
                                      <p:tavLst>
                                        <p:tav tm="0">
                                          <p:val>
                                            <p:strVal val="#ppt_x"/>
                                          </p:val>
                                        </p:tav>
                                        <p:tav tm="100000">
                                          <p:val>
                                            <p:strVal val="#ppt_x"/>
                                          </p:val>
                                        </p:tav>
                                      </p:tavLst>
                                    </p:anim>
                                    <p:anim calcmode="lin" valueType="num">
                                      <p:cBhvr>
                                        <p:cTn id="393" dur="900" decel="100000" fill="hold"/>
                                        <p:tgtEl>
                                          <p:spTgt spid="158"/>
                                        </p:tgtEl>
                                        <p:attrNameLst>
                                          <p:attrName>ppt_y</p:attrName>
                                        </p:attrNameLst>
                                      </p:cBhvr>
                                      <p:tavLst>
                                        <p:tav tm="0">
                                          <p:val>
                                            <p:strVal val="#ppt_y+1"/>
                                          </p:val>
                                        </p:tav>
                                        <p:tav tm="100000">
                                          <p:val>
                                            <p:strVal val="#ppt_y-.03"/>
                                          </p:val>
                                        </p:tav>
                                      </p:tavLst>
                                    </p:anim>
                                    <p:anim calcmode="lin" valueType="num">
                                      <p:cBhvr>
                                        <p:cTn id="394" dur="100" accel="100000" fill="hold">
                                          <p:stCondLst>
                                            <p:cond delay="900"/>
                                          </p:stCondLst>
                                        </p:cTn>
                                        <p:tgtEl>
                                          <p:spTgt spid="158"/>
                                        </p:tgtEl>
                                        <p:attrNameLst>
                                          <p:attrName>ppt_y</p:attrName>
                                        </p:attrNameLst>
                                      </p:cBhvr>
                                      <p:tavLst>
                                        <p:tav tm="0">
                                          <p:val>
                                            <p:strVal val="#ppt_y-.03"/>
                                          </p:val>
                                        </p:tav>
                                        <p:tav tm="100000">
                                          <p:val>
                                            <p:strVal val="#ppt_y"/>
                                          </p:val>
                                        </p:tav>
                                      </p:tavLst>
                                    </p:anim>
                                  </p:childTnLst>
                                </p:cTn>
                              </p:par>
                              <p:par>
                                <p:cTn id="395" presetID="37" presetClass="entr" presetSubtype="0" fill="hold" nodeType="withEffect">
                                  <p:stCondLst>
                                    <p:cond delay="0"/>
                                  </p:stCondLst>
                                  <p:childTnLst>
                                    <p:set>
                                      <p:cBhvr>
                                        <p:cTn id="396" dur="1" fill="hold">
                                          <p:stCondLst>
                                            <p:cond delay="0"/>
                                          </p:stCondLst>
                                        </p:cTn>
                                        <p:tgtEl>
                                          <p:spTgt spid="159"/>
                                        </p:tgtEl>
                                        <p:attrNameLst>
                                          <p:attrName>style.visibility</p:attrName>
                                        </p:attrNameLst>
                                      </p:cBhvr>
                                      <p:to>
                                        <p:strVal val="visible"/>
                                      </p:to>
                                    </p:set>
                                    <p:animEffect transition="in" filter="fade">
                                      <p:cBhvr>
                                        <p:cTn id="397" dur="1000"/>
                                        <p:tgtEl>
                                          <p:spTgt spid="159"/>
                                        </p:tgtEl>
                                      </p:cBhvr>
                                    </p:animEffect>
                                    <p:anim calcmode="lin" valueType="num">
                                      <p:cBhvr>
                                        <p:cTn id="398" dur="1000" fill="hold"/>
                                        <p:tgtEl>
                                          <p:spTgt spid="159"/>
                                        </p:tgtEl>
                                        <p:attrNameLst>
                                          <p:attrName>ppt_x</p:attrName>
                                        </p:attrNameLst>
                                      </p:cBhvr>
                                      <p:tavLst>
                                        <p:tav tm="0">
                                          <p:val>
                                            <p:strVal val="#ppt_x"/>
                                          </p:val>
                                        </p:tav>
                                        <p:tav tm="100000">
                                          <p:val>
                                            <p:strVal val="#ppt_x"/>
                                          </p:val>
                                        </p:tav>
                                      </p:tavLst>
                                    </p:anim>
                                    <p:anim calcmode="lin" valueType="num">
                                      <p:cBhvr>
                                        <p:cTn id="399" dur="900" decel="100000" fill="hold"/>
                                        <p:tgtEl>
                                          <p:spTgt spid="159"/>
                                        </p:tgtEl>
                                        <p:attrNameLst>
                                          <p:attrName>ppt_y</p:attrName>
                                        </p:attrNameLst>
                                      </p:cBhvr>
                                      <p:tavLst>
                                        <p:tav tm="0">
                                          <p:val>
                                            <p:strVal val="#ppt_y+1"/>
                                          </p:val>
                                        </p:tav>
                                        <p:tav tm="100000">
                                          <p:val>
                                            <p:strVal val="#ppt_y-.03"/>
                                          </p:val>
                                        </p:tav>
                                      </p:tavLst>
                                    </p:anim>
                                    <p:anim calcmode="lin" valueType="num">
                                      <p:cBhvr>
                                        <p:cTn id="400" dur="100" accel="100000" fill="hold">
                                          <p:stCondLst>
                                            <p:cond delay="900"/>
                                          </p:stCondLst>
                                        </p:cTn>
                                        <p:tgtEl>
                                          <p:spTgt spid="159"/>
                                        </p:tgtEl>
                                        <p:attrNameLst>
                                          <p:attrName>ppt_y</p:attrName>
                                        </p:attrNameLst>
                                      </p:cBhvr>
                                      <p:tavLst>
                                        <p:tav tm="0">
                                          <p:val>
                                            <p:strVal val="#ppt_y-.03"/>
                                          </p:val>
                                        </p:tav>
                                        <p:tav tm="100000">
                                          <p:val>
                                            <p:strVal val="#ppt_y"/>
                                          </p:val>
                                        </p:tav>
                                      </p:tavLst>
                                    </p:anim>
                                  </p:childTnLst>
                                </p:cTn>
                              </p:par>
                              <p:par>
                                <p:cTn id="401" presetID="37" presetClass="entr" presetSubtype="0" fill="hold" nodeType="withEffect">
                                  <p:stCondLst>
                                    <p:cond delay="0"/>
                                  </p:stCondLst>
                                  <p:childTnLst>
                                    <p:set>
                                      <p:cBhvr>
                                        <p:cTn id="402" dur="1" fill="hold">
                                          <p:stCondLst>
                                            <p:cond delay="0"/>
                                          </p:stCondLst>
                                        </p:cTn>
                                        <p:tgtEl>
                                          <p:spTgt spid="160"/>
                                        </p:tgtEl>
                                        <p:attrNameLst>
                                          <p:attrName>style.visibility</p:attrName>
                                        </p:attrNameLst>
                                      </p:cBhvr>
                                      <p:to>
                                        <p:strVal val="visible"/>
                                      </p:to>
                                    </p:set>
                                    <p:animEffect transition="in" filter="fade">
                                      <p:cBhvr>
                                        <p:cTn id="403" dur="1000"/>
                                        <p:tgtEl>
                                          <p:spTgt spid="160"/>
                                        </p:tgtEl>
                                      </p:cBhvr>
                                    </p:animEffect>
                                    <p:anim calcmode="lin" valueType="num">
                                      <p:cBhvr>
                                        <p:cTn id="404" dur="1000" fill="hold"/>
                                        <p:tgtEl>
                                          <p:spTgt spid="160"/>
                                        </p:tgtEl>
                                        <p:attrNameLst>
                                          <p:attrName>ppt_x</p:attrName>
                                        </p:attrNameLst>
                                      </p:cBhvr>
                                      <p:tavLst>
                                        <p:tav tm="0">
                                          <p:val>
                                            <p:strVal val="#ppt_x"/>
                                          </p:val>
                                        </p:tav>
                                        <p:tav tm="100000">
                                          <p:val>
                                            <p:strVal val="#ppt_x"/>
                                          </p:val>
                                        </p:tav>
                                      </p:tavLst>
                                    </p:anim>
                                    <p:anim calcmode="lin" valueType="num">
                                      <p:cBhvr>
                                        <p:cTn id="405" dur="900" decel="100000" fill="hold"/>
                                        <p:tgtEl>
                                          <p:spTgt spid="160"/>
                                        </p:tgtEl>
                                        <p:attrNameLst>
                                          <p:attrName>ppt_y</p:attrName>
                                        </p:attrNameLst>
                                      </p:cBhvr>
                                      <p:tavLst>
                                        <p:tav tm="0">
                                          <p:val>
                                            <p:strVal val="#ppt_y+1"/>
                                          </p:val>
                                        </p:tav>
                                        <p:tav tm="100000">
                                          <p:val>
                                            <p:strVal val="#ppt_y-.03"/>
                                          </p:val>
                                        </p:tav>
                                      </p:tavLst>
                                    </p:anim>
                                    <p:anim calcmode="lin" valueType="num">
                                      <p:cBhvr>
                                        <p:cTn id="406" dur="100" accel="100000" fill="hold">
                                          <p:stCondLst>
                                            <p:cond delay="900"/>
                                          </p:stCondLst>
                                        </p:cTn>
                                        <p:tgtEl>
                                          <p:spTgt spid="16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Google Shape;1389;p79"/>
          <p:cNvSpPr txBox="1">
            <a:spLocks noGrp="1"/>
          </p:cNvSpPr>
          <p:nvPr>
            <p:ph type="body" idx="1"/>
          </p:nvPr>
        </p:nvSpPr>
        <p:spPr>
          <a:xfrm>
            <a:off x="685799" y="812801"/>
            <a:ext cx="10820400" cy="2370900"/>
          </a:xfrm>
          <a:prstGeom prst="rect">
            <a:avLst/>
          </a:prstGeom>
        </p:spPr>
        <p:txBody>
          <a:bodyPr spcFirstLastPara="1" wrap="square" lIns="0" tIns="0" rIns="0" bIns="0" anchor="ctr" anchorCtr="0">
            <a:noAutofit/>
          </a:bodyPr>
          <a:lstStyle/>
          <a:p>
            <a:pPr marL="0" lvl="0" indent="0" algn="ctr" rtl="0">
              <a:spcBef>
                <a:spcPts val="1200"/>
              </a:spcBef>
              <a:spcAft>
                <a:spcPts val="200"/>
              </a:spcAft>
              <a:buNone/>
            </a:pPr>
            <a:r>
              <a:rPr lang="en-US"/>
              <a:t>Thank You!</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5BDA-13ED-8A4F-A464-7D7BA3513430}"/>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Splunk – Our Mission</a:t>
            </a:r>
          </a:p>
        </p:txBody>
      </p:sp>
      <p:pic>
        <p:nvPicPr>
          <p:cNvPr id="4" name="Picture 3">
            <a:extLst>
              <a:ext uri="{FF2B5EF4-FFF2-40B4-BE49-F238E27FC236}">
                <a16:creationId xmlns:a16="http://schemas.microsoft.com/office/drawing/2014/main" id="{BE3B56C9-0A28-4782-E279-6CBAF0B3AF16}"/>
              </a:ext>
            </a:extLst>
          </p:cNvPr>
          <p:cNvPicPr>
            <a:picLocks noChangeAspect="1"/>
          </p:cNvPicPr>
          <p:nvPr/>
        </p:nvPicPr>
        <p:blipFill>
          <a:blip r:embed="rId3"/>
          <a:stretch>
            <a:fillRect/>
          </a:stretch>
        </p:blipFill>
        <p:spPr>
          <a:xfrm>
            <a:off x="666750" y="785812"/>
            <a:ext cx="10858500" cy="5286375"/>
          </a:xfrm>
          <a:prstGeom prst="rect">
            <a:avLst/>
          </a:prstGeom>
        </p:spPr>
      </p:pic>
    </p:spTree>
    <p:extLst>
      <p:ext uri="{BB962C8B-B14F-4D97-AF65-F5344CB8AC3E}">
        <p14:creationId xmlns:p14="http://schemas.microsoft.com/office/powerpoint/2010/main" val="4018212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5BDA-13ED-8A4F-A464-7D7BA3513430}"/>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Splunk At A Glance</a:t>
            </a:r>
          </a:p>
        </p:txBody>
      </p:sp>
      <p:pic>
        <p:nvPicPr>
          <p:cNvPr id="4" name="Google Shape;633;p64">
            <a:extLst>
              <a:ext uri="{FF2B5EF4-FFF2-40B4-BE49-F238E27FC236}">
                <a16:creationId xmlns:a16="http://schemas.microsoft.com/office/drawing/2014/main" id="{E7986F9F-9707-2F6F-E2E2-3EC7A886782B}"/>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391225" y="5204274"/>
            <a:ext cx="3770426" cy="1653725"/>
          </a:xfrm>
          <a:prstGeom prst="rect">
            <a:avLst/>
          </a:prstGeom>
          <a:noFill/>
          <a:ln>
            <a:noFill/>
          </a:ln>
        </p:spPr>
      </p:pic>
      <p:sp>
        <p:nvSpPr>
          <p:cNvPr id="5" name="Google Shape;634;p64">
            <a:extLst>
              <a:ext uri="{FF2B5EF4-FFF2-40B4-BE49-F238E27FC236}">
                <a16:creationId xmlns:a16="http://schemas.microsoft.com/office/drawing/2014/main" id="{77A3D48B-A9F2-9E94-B252-0264145C14D6}"/>
              </a:ext>
            </a:extLst>
          </p:cNvPr>
          <p:cNvSpPr txBox="1"/>
          <p:nvPr/>
        </p:nvSpPr>
        <p:spPr>
          <a:xfrm>
            <a:off x="6783078" y="6087173"/>
            <a:ext cx="2213100" cy="554100"/>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a:cs typeface="Arial"/>
                <a:sym typeface="Arial"/>
              </a:rPr>
              <a:t>Justin </a:t>
            </a:r>
            <a:r>
              <a:rPr kumimoji="0" lang="en-US" sz="1400" b="1" i="0" u="none" strike="noStrike" kern="0" cap="none" spc="0" normalizeH="0" baseline="0" noProof="0" dirty="0" err="1">
                <a:ln>
                  <a:noFill/>
                </a:ln>
                <a:solidFill>
                  <a:srgbClr val="FFFFFF"/>
                </a:solidFill>
                <a:effectLst/>
                <a:uLnTx/>
                <a:uFillTx/>
                <a:latin typeface="Arial"/>
                <a:cs typeface="Arial"/>
                <a:sym typeface="Arial"/>
              </a:rPr>
              <a:t>Falciola</a:t>
            </a:r>
            <a:endParaRPr kumimoji="0" sz="1400" b="1" i="0" u="none" strike="noStrike" kern="0" cap="none" spc="0" normalizeH="0" baseline="0" noProof="0" dirty="0">
              <a:ln>
                <a:noFill/>
              </a:ln>
              <a:solidFill>
                <a:srgbClr val="FFFFFF"/>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rial"/>
                <a:cs typeface="Arial"/>
                <a:sym typeface="Arial"/>
              </a:rPr>
              <a:t>CTO</a:t>
            </a: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pic>
        <p:nvPicPr>
          <p:cNvPr id="6" name="Google Shape;635;p64">
            <a:extLst>
              <a:ext uri="{FF2B5EF4-FFF2-40B4-BE49-F238E27FC236}">
                <a16:creationId xmlns:a16="http://schemas.microsoft.com/office/drawing/2014/main" id="{63FF2D60-7049-5833-E013-3F4696767870}"/>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517973" y="5629522"/>
            <a:ext cx="1478136" cy="387878"/>
          </a:xfrm>
          <a:prstGeom prst="rect">
            <a:avLst/>
          </a:prstGeom>
          <a:noFill/>
          <a:ln>
            <a:noFill/>
          </a:ln>
        </p:spPr>
      </p:pic>
      <p:pic>
        <p:nvPicPr>
          <p:cNvPr id="8" name="Google Shape;647;p64">
            <a:extLst>
              <a:ext uri="{FF2B5EF4-FFF2-40B4-BE49-F238E27FC236}">
                <a16:creationId xmlns:a16="http://schemas.microsoft.com/office/drawing/2014/main" id="{C75E4ED8-A788-B087-DB34-F6DB7FCF5438}"/>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t="-5853"/>
          <a:stretch/>
        </p:blipFill>
        <p:spPr>
          <a:xfrm>
            <a:off x="9015800" y="2438525"/>
            <a:ext cx="3497374" cy="4419474"/>
          </a:xfrm>
          <a:prstGeom prst="rect">
            <a:avLst/>
          </a:prstGeom>
          <a:noFill/>
          <a:ln>
            <a:noFill/>
          </a:ln>
        </p:spPr>
      </p:pic>
      <p:sp>
        <p:nvSpPr>
          <p:cNvPr id="9" name="Google Shape;649;p64">
            <a:extLst>
              <a:ext uri="{FF2B5EF4-FFF2-40B4-BE49-F238E27FC236}">
                <a16:creationId xmlns:a16="http://schemas.microsoft.com/office/drawing/2014/main" id="{8905584C-0A52-9D04-15A6-E0EB09F7F6FB}"/>
              </a:ext>
            </a:extLst>
          </p:cNvPr>
          <p:cNvSpPr txBox="1"/>
          <p:nvPr/>
        </p:nvSpPr>
        <p:spPr>
          <a:xfrm>
            <a:off x="7027925" y="2858088"/>
            <a:ext cx="3034800" cy="2077800"/>
          </a:xfrm>
          <a:prstGeom prst="rect">
            <a:avLst/>
          </a:prstGeom>
          <a:noFill/>
          <a:ln>
            <a:noFill/>
          </a:ln>
        </p:spPr>
        <p:txBody>
          <a:bodyPr spcFirstLastPara="1" wrap="square" lIns="0" tIns="91425" rIns="91425" bIns="91425" anchor="t" anchorCtr="0">
            <a:noAutofit/>
          </a:bodyPr>
          <a:lstStyle/>
          <a:p>
            <a:pPr marL="0" marR="0" lvl="2" indent="-127000" algn="r" defTabSz="914400" rtl="0" eaLnBrk="1" fontAlgn="auto" latinLnBrk="0" hangingPunct="1">
              <a:lnSpc>
                <a:spcPct val="90000"/>
              </a:lnSpc>
              <a:spcBef>
                <a:spcPts val="1200"/>
              </a:spcBef>
              <a:spcAft>
                <a:spcPts val="0"/>
              </a:spcAft>
              <a:buClr>
                <a:srgbClr val="000000"/>
              </a:buClr>
              <a:buSzPts val="2000"/>
              <a:buFont typeface="Arial"/>
              <a:buChar char="​"/>
              <a:tabLst/>
              <a:defRPr/>
            </a:pPr>
            <a:r>
              <a:rPr kumimoji="0" lang="en-US" sz="2000" b="0" i="1" u="none" strike="noStrike" kern="0" cap="none" spc="0" normalizeH="0" baseline="0" noProof="0">
                <a:ln>
                  <a:noFill/>
                </a:ln>
                <a:solidFill>
                  <a:srgbClr val="7F7F7F"/>
                </a:solidFill>
                <a:effectLst/>
                <a:uLnTx/>
                <a:uFillTx/>
                <a:latin typeface="Arial"/>
                <a:cs typeface="Arial"/>
                <a:sym typeface="Arial"/>
              </a:rPr>
              <a:t>“Attacks have been changing dynamically — and Splunk has helped us quickly react and tune our preventive controls.”</a:t>
            </a:r>
            <a:endParaRPr kumimoji="0" sz="2000" b="0" i="1" u="none" strike="noStrike" kern="0" cap="none" spc="0" normalizeH="0" baseline="0" noProof="0">
              <a:ln>
                <a:noFill/>
              </a:ln>
              <a:solidFill>
                <a:srgbClr val="7F7F7F"/>
              </a:solidFill>
              <a:effectLst/>
              <a:uLnTx/>
              <a:uFillTx/>
              <a:latin typeface="Arial"/>
              <a:cs typeface="Arial"/>
              <a:sym typeface="Arial"/>
            </a:endParaRPr>
          </a:p>
          <a:p>
            <a:pPr marL="0" marR="0" lvl="2" indent="114300" algn="r" defTabSz="914400" rtl="0" eaLnBrk="1" fontAlgn="auto" latinLnBrk="0" hangingPunct="1">
              <a:lnSpc>
                <a:spcPct val="90000"/>
              </a:lnSpc>
              <a:spcBef>
                <a:spcPts val="600"/>
              </a:spcBef>
              <a:spcAft>
                <a:spcPts val="600"/>
              </a:spcAft>
              <a:buClr>
                <a:srgbClr val="7F7F7F"/>
              </a:buClr>
              <a:buSzPts val="1800"/>
              <a:buFont typeface="Arial"/>
              <a:buNone/>
              <a:tabLst/>
              <a:defRPr/>
            </a:pPr>
            <a:endParaRPr kumimoji="0" sz="2000" b="0" i="0" u="none" strike="noStrike" kern="0" cap="none" spc="0" normalizeH="0" baseline="0" noProof="0">
              <a:ln>
                <a:noFill/>
              </a:ln>
              <a:solidFill>
                <a:srgbClr val="7F7F7F"/>
              </a:solidFill>
              <a:effectLst/>
              <a:uLnTx/>
              <a:uFillTx/>
              <a:latin typeface="Arial"/>
              <a:ea typeface="Arial"/>
              <a:cs typeface="Arial"/>
              <a:sym typeface="Arial"/>
            </a:endParaRPr>
          </a:p>
        </p:txBody>
      </p:sp>
      <p:sp>
        <p:nvSpPr>
          <p:cNvPr id="10" name="Google Shape;1012;p74">
            <a:extLst>
              <a:ext uri="{FF2B5EF4-FFF2-40B4-BE49-F238E27FC236}">
                <a16:creationId xmlns:a16="http://schemas.microsoft.com/office/drawing/2014/main" id="{2F859447-CB60-5FF8-111D-9828DBE17695}"/>
              </a:ext>
            </a:extLst>
          </p:cNvPr>
          <p:cNvSpPr txBox="1"/>
          <p:nvPr/>
        </p:nvSpPr>
        <p:spPr>
          <a:xfrm>
            <a:off x="685800" y="1032957"/>
            <a:ext cx="6977130" cy="540144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i="0" u="sng" strike="noStrike" kern="0" cap="none" spc="0" normalizeH="0" baseline="0" noProof="0" dirty="0">
                <a:ln>
                  <a:noFill/>
                </a:ln>
                <a:solidFill>
                  <a:srgbClr val="000000"/>
                </a:solidFill>
                <a:effectLst/>
                <a:uLnTx/>
                <a:uFillTx/>
                <a:latin typeface="Arial"/>
                <a:cs typeface="Arial"/>
                <a:sym typeface="Arial"/>
              </a:rPr>
              <a:t>Corporate Overview</a:t>
            </a:r>
            <a:endParaRPr kumimoji="0" sz="1800" b="1" i="0" u="sng" strike="noStrike" kern="0" cap="none" spc="0" normalizeH="0" baseline="0" noProof="0" dirty="0">
              <a:ln>
                <a:noFill/>
              </a:ln>
              <a:solidFill>
                <a:srgbClr val="000000"/>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0"/>
              </a:spcBef>
              <a:spcAft>
                <a:spcPts val="0"/>
              </a:spcAft>
              <a:buClr>
                <a:srgbClr val="000000"/>
              </a:buClr>
              <a:buSzPts val="15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Splunk was founded in 2003 to solve problems in complex digital infrastructures</a:t>
            </a:r>
          </a:p>
          <a:p>
            <a:pPr marL="457200" marR="0" lvl="0" indent="-323850" algn="l" defTabSz="914400" rtl="0" eaLnBrk="1" fontAlgn="auto" latinLnBrk="0" hangingPunct="1">
              <a:lnSpc>
                <a:spcPct val="150000"/>
              </a:lnSpc>
              <a:spcBef>
                <a:spcPts val="0"/>
              </a:spcBef>
              <a:spcAft>
                <a:spcPts val="0"/>
              </a:spcAft>
              <a:buClr>
                <a:srgbClr val="000000"/>
              </a:buClr>
              <a:buSzPts val="15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Headquartered in San Francisco, CA</a:t>
            </a:r>
          </a:p>
          <a:p>
            <a:pPr marL="457200" marR="0" lvl="0" indent="-323850" algn="l" defTabSz="914400" rtl="0" eaLnBrk="1" fontAlgn="auto" latinLnBrk="0" hangingPunct="1">
              <a:lnSpc>
                <a:spcPct val="150000"/>
              </a:lnSpc>
              <a:spcBef>
                <a:spcPts val="0"/>
              </a:spcBef>
              <a:spcAft>
                <a:spcPts val="0"/>
              </a:spcAft>
              <a:buClr>
                <a:srgbClr val="000000"/>
              </a:buClr>
              <a:buSzPts val="15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$4B in revenue, 40% YoY growth, over 8,000 Splunk employees globally</a:t>
            </a:r>
          </a:p>
          <a:p>
            <a:pPr marL="457200" marR="0" lvl="0" indent="-323850" algn="l" defTabSz="914400" rtl="0" eaLnBrk="1" fontAlgn="auto" latinLnBrk="0" hangingPunct="1">
              <a:lnSpc>
                <a:spcPct val="150000"/>
              </a:lnSpc>
              <a:spcBef>
                <a:spcPts val="0"/>
              </a:spcBef>
              <a:spcAft>
                <a:spcPts val="0"/>
              </a:spcAft>
              <a:buClr>
                <a:srgbClr val="000000"/>
              </a:buClr>
              <a:buSzPts val="15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Strategic Partnership with SAP formalized in 2019</a:t>
            </a:r>
          </a:p>
          <a:p>
            <a:pPr marL="457200" marR="0" lvl="0" indent="-323850" algn="l" defTabSz="914400" rtl="0" eaLnBrk="1" fontAlgn="auto" latinLnBrk="0" hangingPunct="1">
              <a:lnSpc>
                <a:spcPct val="150000"/>
              </a:lnSpc>
              <a:spcBef>
                <a:spcPts val="0"/>
              </a:spcBef>
              <a:spcAft>
                <a:spcPts val="0"/>
              </a:spcAft>
              <a:buClr>
                <a:srgbClr val="000000"/>
              </a:buClr>
              <a:buSzPts val="15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SAP Store Listings</a:t>
            </a:r>
          </a:p>
          <a:p>
            <a:pPr marL="133350" marR="0" lvl="1" indent="0" algn="l" defTabSz="914400" rtl="0" eaLnBrk="1" fontAlgn="auto" latinLnBrk="0" hangingPunct="1">
              <a:lnSpc>
                <a:spcPct val="150000"/>
              </a:lnSpc>
              <a:spcBef>
                <a:spcPts val="0"/>
              </a:spcBef>
              <a:spcAft>
                <a:spcPts val="0"/>
              </a:spcAft>
              <a:buClr>
                <a:srgbClr val="000000"/>
              </a:buClr>
              <a:buSzPts val="1500"/>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	- Splunk Security for SAP® solutions</a:t>
            </a:r>
          </a:p>
          <a:p>
            <a:pPr marL="133350" marR="0" lvl="1" indent="0" algn="l" defTabSz="914400" rtl="0" eaLnBrk="1" fontAlgn="auto" latinLnBrk="0" hangingPunct="1">
              <a:lnSpc>
                <a:spcPct val="150000"/>
              </a:lnSpc>
              <a:spcBef>
                <a:spcPts val="0"/>
              </a:spcBef>
              <a:spcAft>
                <a:spcPts val="0"/>
              </a:spcAft>
              <a:buClr>
                <a:srgbClr val="000000"/>
              </a:buClr>
              <a:buSzPts val="1500"/>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	- Splunk Service Intelligence for SAP® solutions</a:t>
            </a:r>
          </a:p>
          <a:p>
            <a:pPr marL="457200" marR="0" lvl="0" indent="-323850" algn="l" defTabSz="914400" rtl="0" eaLnBrk="1" fontAlgn="auto" latinLnBrk="0" hangingPunct="1">
              <a:lnSpc>
                <a:spcPct val="150000"/>
              </a:lnSpc>
              <a:spcBef>
                <a:spcPts val="0"/>
              </a:spcBef>
              <a:spcAft>
                <a:spcPts val="0"/>
              </a:spcAft>
              <a:buClr>
                <a:srgbClr val="000000"/>
              </a:buClr>
              <a:buSzPts val="15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SAP is one of Splunk’s largest customers</a:t>
            </a:r>
          </a:p>
          <a:p>
            <a:pPr marL="457200" marR="0" lvl="0" indent="-323850" algn="l" defTabSz="914400" rtl="0" eaLnBrk="1" fontAlgn="auto" latinLnBrk="0" hangingPunct="1">
              <a:lnSpc>
                <a:spcPct val="150000"/>
              </a:lnSpc>
              <a:spcBef>
                <a:spcPts val="0"/>
              </a:spcBef>
              <a:spcAft>
                <a:spcPts val="0"/>
              </a:spcAft>
              <a:buClr>
                <a:srgbClr val="000000"/>
              </a:buClr>
              <a:buSzPts val="15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3,400+ joint SAP Splunk Enterprise Customers</a:t>
            </a:r>
          </a:p>
          <a:p>
            <a:pPr marL="457200" marR="0" lvl="0" indent="-323850" algn="l" defTabSz="914400" rtl="0" eaLnBrk="1" fontAlgn="auto" latinLnBrk="0" hangingPunct="1">
              <a:lnSpc>
                <a:spcPct val="150000"/>
              </a:lnSpc>
              <a:spcBef>
                <a:spcPts val="0"/>
              </a:spcBef>
              <a:spcAft>
                <a:spcPts val="0"/>
              </a:spcAft>
              <a:buClr>
                <a:srgbClr val="000000"/>
              </a:buClr>
              <a:buSzPts val="15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Over 1,100 patents and a culture of innovation</a:t>
            </a:r>
          </a:p>
          <a:p>
            <a:pPr marL="457200" marR="0" lvl="0" indent="-323850" algn="l" defTabSz="914400" rtl="0" eaLnBrk="1" fontAlgn="auto" latinLnBrk="0" hangingPunct="1">
              <a:lnSpc>
                <a:spcPct val="150000"/>
              </a:lnSpc>
              <a:spcBef>
                <a:spcPts val="0"/>
              </a:spcBef>
              <a:spcAft>
                <a:spcPts val="0"/>
              </a:spcAft>
              <a:buClr>
                <a:srgbClr val="000000"/>
              </a:buClr>
              <a:buSzPts val="15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Over 90% of Fortune 100 companies run Splunk</a:t>
            </a:r>
          </a:p>
          <a:p>
            <a:pPr marL="457200" marR="0" lvl="0" indent="-323850" algn="l" defTabSz="914400" rtl="0" eaLnBrk="1" fontAlgn="auto" latinLnBrk="0" hangingPunct="1">
              <a:lnSpc>
                <a:spcPct val="150000"/>
              </a:lnSpc>
              <a:spcBef>
                <a:spcPts val="0"/>
              </a:spcBef>
              <a:spcAft>
                <a:spcPts val="0"/>
              </a:spcAft>
              <a:buClr>
                <a:srgbClr val="000000"/>
              </a:buClr>
              <a:buSzPts val="15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2022 Best Workplaces for Women by Fortune</a:t>
            </a:r>
          </a:p>
          <a:p>
            <a:pPr marL="457200" marR="0" lvl="0" indent="-323850" algn="l" defTabSz="914400" rtl="0" eaLnBrk="1" fontAlgn="auto" latinLnBrk="0" hangingPunct="1">
              <a:lnSpc>
                <a:spcPct val="150000"/>
              </a:lnSpc>
              <a:spcBef>
                <a:spcPts val="0"/>
              </a:spcBef>
              <a:spcAft>
                <a:spcPts val="0"/>
              </a:spcAft>
              <a:buClr>
                <a:srgbClr val="000000"/>
              </a:buClr>
              <a:buSzPts val="1500"/>
              <a:buFont typeface="Arial"/>
              <a:buChar char="●"/>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Splunk named a “Leader” in Gartner’s 2022 Magic Quadrant (MQ) for Security Information and Event Management (SIEM) 9</a:t>
            </a:r>
            <a:r>
              <a:rPr kumimoji="0" lang="en-US" sz="1400" b="0" i="0" u="none" strike="noStrike" kern="0" cap="none" spc="0" normalizeH="0" baseline="30000" noProof="0" dirty="0">
                <a:ln>
                  <a:noFill/>
                </a:ln>
                <a:solidFill>
                  <a:srgbClr val="000000"/>
                </a:solidFill>
                <a:effectLst/>
                <a:uLnTx/>
                <a:uFillTx/>
                <a:latin typeface="Arial"/>
                <a:cs typeface="Arial"/>
                <a:sym typeface="Arial"/>
              </a:rPr>
              <a:t>th</a:t>
            </a:r>
            <a:r>
              <a:rPr kumimoji="0" lang="en-US" sz="1400" b="0" i="0" u="none" strike="noStrike" kern="0" cap="none" spc="0" normalizeH="0" baseline="0" noProof="0" dirty="0">
                <a:ln>
                  <a:noFill/>
                </a:ln>
                <a:solidFill>
                  <a:srgbClr val="000000"/>
                </a:solidFill>
                <a:effectLst/>
                <a:uLnTx/>
                <a:uFillTx/>
                <a:latin typeface="Arial"/>
                <a:cs typeface="Arial"/>
                <a:sym typeface="Arial"/>
              </a:rPr>
              <a:t> straight year</a:t>
            </a:r>
          </a:p>
          <a:p>
            <a:pPr marL="45720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1" name="Picture 10" descr="It's More Than Just a Partnership - SAP Store | OneRail">
            <a:extLst>
              <a:ext uri="{FF2B5EF4-FFF2-40B4-BE49-F238E27FC236}">
                <a16:creationId xmlns:a16="http://schemas.microsoft.com/office/drawing/2014/main" id="{136E8DFB-A7F7-B9B2-5FFF-E3C0DD1435A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780258" y="2790575"/>
            <a:ext cx="1210994" cy="4057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Guardian from AlertEnterprise Inc. Now an SAP Endorsed App Available on SAP®  App Center | Business Wire">
            <a:extLst>
              <a:ext uri="{FF2B5EF4-FFF2-40B4-BE49-F238E27FC236}">
                <a16:creationId xmlns:a16="http://schemas.microsoft.com/office/drawing/2014/main" id="{087E21B9-8FB1-DADF-449F-EF8068930420}"/>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4725405" y="3196320"/>
            <a:ext cx="1528450" cy="287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556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5BDA-13ED-8A4F-A464-7D7BA3513430}"/>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The Unified Security and Observability Platform </a:t>
            </a:r>
          </a:p>
          <a:p>
            <a:endParaRPr lang="en-US" sz="2400" dirty="0">
              <a:solidFill>
                <a:srgbClr val="FF4E00"/>
              </a:solidFill>
              <a:latin typeface="Arial" panose="020B0604020202020204" pitchFamily="34" charset="0"/>
              <a:cs typeface="Arial" panose="020B0604020202020204" pitchFamily="34" charset="0"/>
            </a:endParaRPr>
          </a:p>
        </p:txBody>
      </p:sp>
      <p:pic>
        <p:nvPicPr>
          <p:cNvPr id="4" name="Google Shape;818;p67">
            <a:extLst>
              <a:ext uri="{FF2B5EF4-FFF2-40B4-BE49-F238E27FC236}">
                <a16:creationId xmlns:a16="http://schemas.microsoft.com/office/drawing/2014/main" id="{F1D8E044-A613-D806-624B-ED855EE00D04}"/>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536238" y="838199"/>
            <a:ext cx="7119524" cy="5181601"/>
          </a:xfrm>
          <a:prstGeom prst="rect">
            <a:avLst/>
          </a:prstGeom>
          <a:noFill/>
          <a:ln>
            <a:noFill/>
          </a:ln>
        </p:spPr>
      </p:pic>
    </p:spTree>
    <p:extLst>
      <p:ext uri="{BB962C8B-B14F-4D97-AF65-F5344CB8AC3E}">
        <p14:creationId xmlns:p14="http://schemas.microsoft.com/office/powerpoint/2010/main" val="157279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097;p73">
            <a:extLst>
              <a:ext uri="{FF2B5EF4-FFF2-40B4-BE49-F238E27FC236}">
                <a16:creationId xmlns:a16="http://schemas.microsoft.com/office/drawing/2014/main" id="{C641FA84-D7C0-B906-3F1D-F38D02F49D09}"/>
              </a:ext>
            </a:extLst>
          </p:cNvPr>
          <p:cNvGrpSpPr/>
          <p:nvPr/>
        </p:nvGrpSpPr>
        <p:grpSpPr>
          <a:xfrm>
            <a:off x="2464704" y="0"/>
            <a:ext cx="7262591" cy="6627674"/>
            <a:chOff x="2458908" y="228600"/>
            <a:chExt cx="7257225" cy="6629400"/>
          </a:xfrm>
        </p:grpSpPr>
        <p:pic>
          <p:nvPicPr>
            <p:cNvPr id="4" name="Google Shape;1098;p73">
              <a:extLst>
                <a:ext uri="{FF2B5EF4-FFF2-40B4-BE49-F238E27FC236}">
                  <a16:creationId xmlns:a16="http://schemas.microsoft.com/office/drawing/2014/main" id="{BAEB206D-7897-5AAC-2022-7757A77502CA}"/>
                </a:ext>
              </a:extLst>
            </p:cNvPr>
            <p:cNvPicPr preferRelativeResize="0"/>
            <p:nvPr/>
          </p:nvPicPr>
          <p:blipFill rotWithShape="1">
            <a:blip r:embed="rId3" cstate="hqprint">
              <a:alphaModFix amt="44000"/>
              <a:extLst>
                <a:ext uri="{28A0092B-C50C-407E-A947-70E740481C1C}">
                  <a14:useLocalDpi xmlns:a14="http://schemas.microsoft.com/office/drawing/2010/main"/>
                </a:ext>
              </a:extLst>
            </a:blip>
            <a:srcRect r="-3029"/>
            <a:stretch/>
          </p:blipFill>
          <p:spPr>
            <a:xfrm>
              <a:off x="2458908" y="228600"/>
              <a:ext cx="7257225" cy="6629400"/>
            </a:xfrm>
            <a:prstGeom prst="rect">
              <a:avLst/>
            </a:prstGeom>
            <a:noFill/>
            <a:ln>
              <a:noFill/>
            </a:ln>
          </p:spPr>
        </p:pic>
        <p:grpSp>
          <p:nvGrpSpPr>
            <p:cNvPr id="5" name="Google Shape;1099;p73">
              <a:extLst>
                <a:ext uri="{FF2B5EF4-FFF2-40B4-BE49-F238E27FC236}">
                  <a16:creationId xmlns:a16="http://schemas.microsoft.com/office/drawing/2014/main" id="{221CDD1D-852B-E57A-9AAC-246A8C9D2BA6}"/>
                </a:ext>
              </a:extLst>
            </p:cNvPr>
            <p:cNvGrpSpPr/>
            <p:nvPr/>
          </p:nvGrpSpPr>
          <p:grpSpPr>
            <a:xfrm>
              <a:off x="4655209" y="2173354"/>
              <a:ext cx="2881756" cy="2881756"/>
              <a:chOff x="4655209" y="2162367"/>
              <a:chExt cx="2881756" cy="2881756"/>
            </a:xfrm>
          </p:grpSpPr>
          <p:grpSp>
            <p:nvGrpSpPr>
              <p:cNvPr id="74" name="Google Shape;1100;p73">
                <a:extLst>
                  <a:ext uri="{FF2B5EF4-FFF2-40B4-BE49-F238E27FC236}">
                    <a16:creationId xmlns:a16="http://schemas.microsoft.com/office/drawing/2014/main" id="{73706238-9978-7E63-BD70-C384F83C6883}"/>
                  </a:ext>
                </a:extLst>
              </p:cNvPr>
              <p:cNvGrpSpPr/>
              <p:nvPr/>
            </p:nvGrpSpPr>
            <p:grpSpPr>
              <a:xfrm>
                <a:off x="4655209" y="2162367"/>
                <a:ext cx="2881756" cy="2881756"/>
                <a:chOff x="5195496" y="4230160"/>
                <a:chExt cx="1647000" cy="1647000"/>
              </a:xfrm>
            </p:grpSpPr>
            <p:sp>
              <p:nvSpPr>
                <p:cNvPr id="76" name="Google Shape;1101;p73">
                  <a:extLst>
                    <a:ext uri="{FF2B5EF4-FFF2-40B4-BE49-F238E27FC236}">
                      <a16:creationId xmlns:a16="http://schemas.microsoft.com/office/drawing/2014/main" id="{D914F590-5082-040F-DF72-6E5D4FE995FD}"/>
                    </a:ext>
                  </a:extLst>
                </p:cNvPr>
                <p:cNvSpPr/>
                <p:nvPr/>
              </p:nvSpPr>
              <p:spPr>
                <a:xfrm>
                  <a:off x="5195496" y="4230160"/>
                  <a:ext cx="1647000" cy="1647000"/>
                </a:xfrm>
                <a:prstGeom prst="ellipse">
                  <a:avLst/>
                </a:prstGeom>
                <a:solidFill>
                  <a:srgbClr val="FFFFFF"/>
                </a:solidFill>
                <a:ln>
                  <a:noFill/>
                </a:ln>
                <a:effectLst>
                  <a:outerShdw blurRad="190500" sx="102000" sy="102000" algn="ctr" rotWithShape="0">
                    <a:srgbClr val="000000">
                      <a:alpha val="29409"/>
                    </a:srgbClr>
                  </a:outerShdw>
                </a:effectLst>
              </p:spPr>
              <p:txBody>
                <a:bodyPr spcFirstLastPara="1" wrap="square" lIns="91401" tIns="45688" rIns="91401" bIns="45688"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1800"/>
                    <a:buFont typeface="Arial"/>
                    <a:buNone/>
                    <a:tabLst/>
                    <a:defRPr/>
                  </a:pPr>
                  <a:endParaRPr kumimoji="0" sz="1799"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102;p73">
                  <a:extLst>
                    <a:ext uri="{FF2B5EF4-FFF2-40B4-BE49-F238E27FC236}">
                      <a16:creationId xmlns:a16="http://schemas.microsoft.com/office/drawing/2014/main" id="{BE776EB8-7B56-A992-8600-AED2BC259411}"/>
                    </a:ext>
                  </a:extLst>
                </p:cNvPr>
                <p:cNvSpPr/>
                <p:nvPr/>
              </p:nvSpPr>
              <p:spPr>
                <a:xfrm>
                  <a:off x="5244653" y="4278863"/>
                  <a:ext cx="1551300" cy="1551300"/>
                </a:xfrm>
                <a:prstGeom prst="donut">
                  <a:avLst>
                    <a:gd name="adj" fmla="val 2183"/>
                  </a:avLst>
                </a:prstGeom>
                <a:gradFill>
                  <a:gsLst>
                    <a:gs pos="0">
                      <a:srgbClr val="F99D1C"/>
                    </a:gs>
                    <a:gs pos="10000">
                      <a:srgbClr val="F99D1C"/>
                    </a:gs>
                    <a:gs pos="40000">
                      <a:srgbClr val="F56A00"/>
                    </a:gs>
                    <a:gs pos="80000">
                      <a:srgbClr val="EC008C"/>
                    </a:gs>
                    <a:gs pos="100000">
                      <a:srgbClr val="EC008C"/>
                    </a:gs>
                  </a:gsLst>
                  <a:lin ang="13500032" scaled="0"/>
                </a:gradFill>
                <a:ln>
                  <a:noFill/>
                </a:ln>
              </p:spPr>
              <p:txBody>
                <a:bodyPr spcFirstLastPara="1" wrap="square" lIns="91401" tIns="45688" rIns="91401" bIns="45688"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1800"/>
                    <a:buFont typeface="Arial"/>
                    <a:buNone/>
                    <a:tabLst/>
                    <a:defRPr/>
                  </a:pPr>
                  <a:endParaRPr kumimoji="0" sz="1799" b="0" i="0" u="none" strike="noStrike" kern="0" cap="none" spc="0" normalizeH="0" baseline="0" noProof="0">
                    <a:ln>
                      <a:noFill/>
                    </a:ln>
                    <a:solidFill>
                      <a:srgbClr val="000000"/>
                    </a:solidFill>
                    <a:effectLst/>
                    <a:uLnTx/>
                    <a:uFillTx/>
                    <a:latin typeface="Arial"/>
                    <a:cs typeface="Arial"/>
                    <a:sym typeface="Arial"/>
                  </a:endParaRPr>
                </a:p>
              </p:txBody>
            </p:sp>
          </p:grpSp>
          <p:sp>
            <p:nvSpPr>
              <p:cNvPr id="75" name="Google Shape;1103;p73">
                <a:extLst>
                  <a:ext uri="{FF2B5EF4-FFF2-40B4-BE49-F238E27FC236}">
                    <a16:creationId xmlns:a16="http://schemas.microsoft.com/office/drawing/2014/main" id="{DE1A2955-7DC1-2105-B5C8-EA0FAEEB1ADD}"/>
                  </a:ext>
                </a:extLst>
              </p:cNvPr>
              <p:cNvSpPr txBox="1"/>
              <p:nvPr/>
            </p:nvSpPr>
            <p:spPr>
              <a:xfrm>
                <a:off x="4736496" y="3086435"/>
                <a:ext cx="2718900" cy="1033500"/>
              </a:xfrm>
              <a:prstGeom prst="rect">
                <a:avLst/>
              </a:prstGeom>
              <a:noFill/>
              <a:ln>
                <a:noFill/>
              </a:ln>
            </p:spPr>
            <p:txBody>
              <a:bodyPr spcFirstLastPara="1" wrap="square" lIns="0" tIns="0" rIns="0" bIns="0" anchor="ctr" anchorCtr="0">
                <a:noAutofit/>
              </a:bodyPr>
              <a:lstStyle/>
              <a:p>
                <a:pPr marL="0" marR="0" lvl="0" indent="0" algn="ctr" defTabSz="914126" rtl="0" eaLnBrk="1" fontAlgn="auto" latinLnBrk="0" hangingPunct="1">
                  <a:lnSpc>
                    <a:spcPct val="90000"/>
                  </a:lnSpc>
                  <a:spcBef>
                    <a:spcPts val="0"/>
                  </a:spcBef>
                  <a:spcAft>
                    <a:spcPts val="0"/>
                  </a:spcAft>
                  <a:buClr>
                    <a:srgbClr val="000000"/>
                  </a:buClr>
                  <a:buSzPts val="1800"/>
                  <a:buFont typeface="Arial"/>
                  <a:buNone/>
                  <a:tabLst/>
                  <a:defRPr/>
                </a:pPr>
                <a:r>
                  <a:rPr kumimoji="0" lang="en-US" sz="1799" b="1" i="0" u="none" strike="noStrike" kern="0" cap="none" spc="0" normalizeH="0" baseline="0" noProof="0">
                    <a:ln>
                      <a:noFill/>
                    </a:ln>
                    <a:solidFill>
                      <a:srgbClr val="000000"/>
                    </a:solidFill>
                    <a:effectLst/>
                    <a:uLnTx/>
                    <a:uFillTx/>
                    <a:latin typeface="Arial"/>
                    <a:cs typeface="Arial"/>
                    <a:sym typeface="Arial"/>
                  </a:rPr>
                  <a:t>We Help Make </a:t>
                </a:r>
                <a:endParaRPr kumimoji="0" sz="1799"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126" rtl="0" eaLnBrk="1" fontAlgn="auto" latinLnBrk="0" hangingPunct="1">
                  <a:lnSpc>
                    <a:spcPct val="90000"/>
                  </a:lnSpc>
                  <a:spcBef>
                    <a:spcPts val="0"/>
                  </a:spcBef>
                  <a:spcAft>
                    <a:spcPts val="0"/>
                  </a:spcAft>
                  <a:buClr>
                    <a:srgbClr val="000000"/>
                  </a:buClr>
                  <a:buSzPts val="1800"/>
                  <a:buFont typeface="Arial"/>
                  <a:buNone/>
                  <a:tabLst/>
                  <a:defRPr/>
                </a:pPr>
                <a:r>
                  <a:rPr kumimoji="0" lang="en-US" sz="1799" b="1" i="0" u="none" strike="noStrike" kern="0" cap="none" spc="0" normalizeH="0" baseline="0" noProof="0">
                    <a:ln>
                      <a:noFill/>
                    </a:ln>
                    <a:solidFill>
                      <a:srgbClr val="000000"/>
                    </a:solidFill>
                    <a:effectLst/>
                    <a:uLnTx/>
                    <a:uFillTx/>
                    <a:latin typeface="Arial"/>
                    <a:cs typeface="Arial"/>
                    <a:sym typeface="Arial"/>
                  </a:rPr>
                  <a:t>the World’s Leading Organizations More Resilient</a:t>
                </a:r>
                <a:endParaRPr kumimoji="0" sz="1799" b="1"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Google Shape;1104;p73">
              <a:extLst>
                <a:ext uri="{FF2B5EF4-FFF2-40B4-BE49-F238E27FC236}">
                  <a16:creationId xmlns:a16="http://schemas.microsoft.com/office/drawing/2014/main" id="{0EAF2B2F-ADC6-088D-E81A-F43CF19B09E6}"/>
                </a:ext>
              </a:extLst>
            </p:cNvPr>
            <p:cNvGrpSpPr/>
            <p:nvPr/>
          </p:nvGrpSpPr>
          <p:grpSpPr>
            <a:xfrm>
              <a:off x="6266126" y="999149"/>
              <a:ext cx="2643081" cy="5229745"/>
              <a:chOff x="6302121" y="999149"/>
              <a:chExt cx="2643081" cy="5229745"/>
            </a:xfrm>
          </p:grpSpPr>
          <p:grpSp>
            <p:nvGrpSpPr>
              <p:cNvPr id="41" name="Google Shape;1105;p73">
                <a:extLst>
                  <a:ext uri="{FF2B5EF4-FFF2-40B4-BE49-F238E27FC236}">
                    <a16:creationId xmlns:a16="http://schemas.microsoft.com/office/drawing/2014/main" id="{CAA7E48D-1D25-B1CE-568A-180576759B75}"/>
                  </a:ext>
                </a:extLst>
              </p:cNvPr>
              <p:cNvGrpSpPr/>
              <p:nvPr/>
            </p:nvGrpSpPr>
            <p:grpSpPr>
              <a:xfrm>
                <a:off x="7924101" y="2499702"/>
                <a:ext cx="1021101" cy="2228639"/>
                <a:chOff x="7924101" y="2451750"/>
                <a:chExt cx="1021101" cy="2228639"/>
              </a:xfrm>
            </p:grpSpPr>
            <p:grpSp>
              <p:nvGrpSpPr>
                <p:cNvPr id="64" name="Google Shape;1106;p73">
                  <a:extLst>
                    <a:ext uri="{FF2B5EF4-FFF2-40B4-BE49-F238E27FC236}">
                      <a16:creationId xmlns:a16="http://schemas.microsoft.com/office/drawing/2014/main" id="{2EA05FF9-9AF7-9662-BBD3-C86BB1871410}"/>
                    </a:ext>
                  </a:extLst>
                </p:cNvPr>
                <p:cNvGrpSpPr/>
                <p:nvPr/>
              </p:nvGrpSpPr>
              <p:grpSpPr>
                <a:xfrm>
                  <a:off x="7924101" y="3659288"/>
                  <a:ext cx="1021101" cy="1021101"/>
                  <a:chOff x="8523812" y="6561296"/>
                  <a:chExt cx="1021101" cy="1021101"/>
                </a:xfrm>
              </p:grpSpPr>
              <p:grpSp>
                <p:nvGrpSpPr>
                  <p:cNvPr id="70" name="Google Shape;1107;p73">
                    <a:extLst>
                      <a:ext uri="{FF2B5EF4-FFF2-40B4-BE49-F238E27FC236}">
                        <a16:creationId xmlns:a16="http://schemas.microsoft.com/office/drawing/2014/main" id="{8D242EBD-48EB-B843-FFEE-897BDCD53418}"/>
                      </a:ext>
                    </a:extLst>
                  </p:cNvPr>
                  <p:cNvGrpSpPr/>
                  <p:nvPr/>
                </p:nvGrpSpPr>
                <p:grpSpPr>
                  <a:xfrm>
                    <a:off x="8523812" y="6561296"/>
                    <a:ext cx="1021101" cy="1021101"/>
                    <a:chOff x="-2518059" y="3282645"/>
                    <a:chExt cx="1806300" cy="1806300"/>
                  </a:xfrm>
                </p:grpSpPr>
                <p:sp>
                  <p:nvSpPr>
                    <p:cNvPr id="72" name="Google Shape;1108;p73">
                      <a:extLst>
                        <a:ext uri="{FF2B5EF4-FFF2-40B4-BE49-F238E27FC236}">
                          <a16:creationId xmlns:a16="http://schemas.microsoft.com/office/drawing/2014/main" id="{67FA6966-4183-3F3A-7CC3-563EB5038554}"/>
                        </a:ext>
                      </a:extLst>
                    </p:cNvPr>
                    <p:cNvSpPr/>
                    <p:nvPr/>
                  </p:nvSpPr>
                  <p:spPr>
                    <a:xfrm>
                      <a:off x="-2518059" y="3282645"/>
                      <a:ext cx="1806300" cy="1806300"/>
                    </a:xfrm>
                    <a:prstGeom prst="ellipse">
                      <a:avLst/>
                    </a:prstGeom>
                    <a:solidFill>
                      <a:srgbClr val="FFFFFF"/>
                    </a:soli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sp>
                  <p:nvSpPr>
                    <p:cNvPr id="73" name="Google Shape;1109;p73">
                      <a:extLst>
                        <a:ext uri="{FF2B5EF4-FFF2-40B4-BE49-F238E27FC236}">
                          <a16:creationId xmlns:a16="http://schemas.microsoft.com/office/drawing/2014/main" id="{20C4A293-0D0A-4BE5-3E5E-70E6389145DC}"/>
                        </a:ext>
                      </a:extLst>
                    </p:cNvPr>
                    <p:cNvSpPr/>
                    <p:nvPr/>
                  </p:nvSpPr>
                  <p:spPr>
                    <a:xfrm>
                      <a:off x="-2518059" y="3282645"/>
                      <a:ext cx="1806300" cy="1806300"/>
                    </a:xfrm>
                    <a:prstGeom prst="donut">
                      <a:avLst>
                        <a:gd name="adj" fmla="val 2426"/>
                      </a:avLst>
                    </a:prstGeom>
                    <a:gradFill>
                      <a:gsLst>
                        <a:gs pos="0">
                          <a:srgbClr val="F99D1C"/>
                        </a:gs>
                        <a:gs pos="10000">
                          <a:srgbClr val="F99D1C"/>
                        </a:gs>
                        <a:gs pos="40000">
                          <a:srgbClr val="F56A00"/>
                        </a:gs>
                        <a:gs pos="80000">
                          <a:srgbClr val="EC008C"/>
                        </a:gs>
                        <a:gs pos="100000">
                          <a:srgbClr val="EC008C"/>
                        </a:gs>
                      </a:gsLst>
                      <a:path path="circle">
                        <a:fillToRect r="100000" b="100000"/>
                      </a:path>
                      <a:tileRect l="-100000" t="-100000"/>
                    </a:gra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grpSp>
              <p:sp>
                <p:nvSpPr>
                  <p:cNvPr id="71" name="Google Shape;1110;p73">
                    <a:extLst>
                      <a:ext uri="{FF2B5EF4-FFF2-40B4-BE49-F238E27FC236}">
                        <a16:creationId xmlns:a16="http://schemas.microsoft.com/office/drawing/2014/main" id="{72993030-E2F2-1D02-973A-1AF7D91A8294}"/>
                      </a:ext>
                    </a:extLst>
                  </p:cNvPr>
                  <p:cNvSpPr txBox="1"/>
                  <p:nvPr/>
                </p:nvSpPr>
                <p:spPr>
                  <a:xfrm>
                    <a:off x="8562870" y="6829604"/>
                    <a:ext cx="942900" cy="484800"/>
                  </a:xfrm>
                  <a:prstGeom prst="rect">
                    <a:avLst/>
                  </a:prstGeom>
                  <a:noFill/>
                  <a:ln>
                    <a:noFill/>
                  </a:ln>
                </p:spPr>
                <p:txBody>
                  <a:bodyPr spcFirstLastPara="1" wrap="square" lIns="0" tIns="0" rIns="0" bIns="0"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900"/>
                      <a:buFont typeface="Arial"/>
                      <a:buNone/>
                      <a:tabLst/>
                      <a:defRPr/>
                    </a:pPr>
                    <a:r>
                      <a:rPr kumimoji="0" lang="en-US" sz="1000" b="1" i="0" u="none" strike="noStrike" kern="0" cap="none" spc="0" normalizeH="0" baseline="0" noProof="0">
                        <a:ln>
                          <a:noFill/>
                        </a:ln>
                        <a:solidFill>
                          <a:srgbClr val="1F1F1F"/>
                        </a:solidFill>
                        <a:effectLst/>
                        <a:uLnTx/>
                        <a:uFillTx/>
                        <a:latin typeface="Arial"/>
                        <a:cs typeface="Arial"/>
                        <a:sym typeface="Arial"/>
                      </a:rPr>
                      <a:t>Nonprofit</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111;p73">
                  <a:extLst>
                    <a:ext uri="{FF2B5EF4-FFF2-40B4-BE49-F238E27FC236}">
                      <a16:creationId xmlns:a16="http://schemas.microsoft.com/office/drawing/2014/main" id="{4A79940B-C95E-93C4-19E5-56A230C02F11}"/>
                    </a:ext>
                  </a:extLst>
                </p:cNvPr>
                <p:cNvGrpSpPr/>
                <p:nvPr/>
              </p:nvGrpSpPr>
              <p:grpSpPr>
                <a:xfrm>
                  <a:off x="7924101" y="2451750"/>
                  <a:ext cx="1021101" cy="1021101"/>
                  <a:chOff x="8523812" y="6561296"/>
                  <a:chExt cx="1021101" cy="1021101"/>
                </a:xfrm>
              </p:grpSpPr>
              <p:grpSp>
                <p:nvGrpSpPr>
                  <p:cNvPr id="66" name="Google Shape;1112;p73">
                    <a:extLst>
                      <a:ext uri="{FF2B5EF4-FFF2-40B4-BE49-F238E27FC236}">
                        <a16:creationId xmlns:a16="http://schemas.microsoft.com/office/drawing/2014/main" id="{8CE1C3A9-874B-77EC-F266-32AA222EA8C2}"/>
                      </a:ext>
                    </a:extLst>
                  </p:cNvPr>
                  <p:cNvGrpSpPr/>
                  <p:nvPr/>
                </p:nvGrpSpPr>
                <p:grpSpPr>
                  <a:xfrm>
                    <a:off x="8523812" y="6561296"/>
                    <a:ext cx="1021101" cy="1021101"/>
                    <a:chOff x="-2518059" y="3282645"/>
                    <a:chExt cx="1806300" cy="1806300"/>
                  </a:xfrm>
                </p:grpSpPr>
                <p:sp>
                  <p:nvSpPr>
                    <p:cNvPr id="68" name="Google Shape;1113;p73">
                      <a:extLst>
                        <a:ext uri="{FF2B5EF4-FFF2-40B4-BE49-F238E27FC236}">
                          <a16:creationId xmlns:a16="http://schemas.microsoft.com/office/drawing/2014/main" id="{24370EF0-3278-C22D-92FA-3EB84ABE6A4C}"/>
                        </a:ext>
                      </a:extLst>
                    </p:cNvPr>
                    <p:cNvSpPr/>
                    <p:nvPr/>
                  </p:nvSpPr>
                  <p:spPr>
                    <a:xfrm>
                      <a:off x="-2518059" y="3282645"/>
                      <a:ext cx="1806300" cy="1806300"/>
                    </a:xfrm>
                    <a:prstGeom prst="ellipse">
                      <a:avLst/>
                    </a:prstGeom>
                    <a:solidFill>
                      <a:srgbClr val="FFFFFF"/>
                    </a:soli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sp>
                  <p:nvSpPr>
                    <p:cNvPr id="69" name="Google Shape;1114;p73">
                      <a:extLst>
                        <a:ext uri="{FF2B5EF4-FFF2-40B4-BE49-F238E27FC236}">
                          <a16:creationId xmlns:a16="http://schemas.microsoft.com/office/drawing/2014/main" id="{5B5244D2-6088-BDA6-F93F-6791CF19B828}"/>
                        </a:ext>
                      </a:extLst>
                    </p:cNvPr>
                    <p:cNvSpPr/>
                    <p:nvPr/>
                  </p:nvSpPr>
                  <p:spPr>
                    <a:xfrm>
                      <a:off x="-2518059" y="3282645"/>
                      <a:ext cx="1806300" cy="1806300"/>
                    </a:xfrm>
                    <a:prstGeom prst="donut">
                      <a:avLst>
                        <a:gd name="adj" fmla="val 2426"/>
                      </a:avLst>
                    </a:prstGeom>
                    <a:gradFill>
                      <a:gsLst>
                        <a:gs pos="0">
                          <a:srgbClr val="F99D1C"/>
                        </a:gs>
                        <a:gs pos="10000">
                          <a:srgbClr val="F99D1C"/>
                        </a:gs>
                        <a:gs pos="40000">
                          <a:srgbClr val="F56A00"/>
                        </a:gs>
                        <a:gs pos="80000">
                          <a:srgbClr val="EC008C"/>
                        </a:gs>
                        <a:gs pos="100000">
                          <a:srgbClr val="EC008C"/>
                        </a:gs>
                      </a:gsLst>
                      <a:path path="circle">
                        <a:fillToRect r="100000" b="100000"/>
                      </a:path>
                      <a:tileRect l="-100000" t="-100000"/>
                    </a:gra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grpSp>
              <p:sp>
                <p:nvSpPr>
                  <p:cNvPr id="67" name="Google Shape;1115;p73">
                    <a:extLst>
                      <a:ext uri="{FF2B5EF4-FFF2-40B4-BE49-F238E27FC236}">
                        <a16:creationId xmlns:a16="http://schemas.microsoft.com/office/drawing/2014/main" id="{3ECB4307-2124-BDA7-DE83-5FD5F9969D46}"/>
                      </a:ext>
                    </a:extLst>
                  </p:cNvPr>
                  <p:cNvSpPr txBox="1"/>
                  <p:nvPr/>
                </p:nvSpPr>
                <p:spPr>
                  <a:xfrm>
                    <a:off x="8562870" y="6829604"/>
                    <a:ext cx="942900" cy="484800"/>
                  </a:xfrm>
                  <a:prstGeom prst="rect">
                    <a:avLst/>
                  </a:prstGeom>
                  <a:noFill/>
                  <a:ln>
                    <a:noFill/>
                  </a:ln>
                </p:spPr>
                <p:txBody>
                  <a:bodyPr spcFirstLastPara="1" wrap="square" lIns="0" tIns="0" rIns="0" bIns="0"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900"/>
                      <a:buFont typeface="Arial"/>
                      <a:buNone/>
                      <a:tabLst/>
                      <a:defRPr/>
                    </a:pPr>
                    <a:r>
                      <a:rPr kumimoji="0" lang="en-US" sz="1000" b="1" i="0" u="none" strike="noStrike" kern="0" cap="none" spc="0" normalizeH="0" baseline="0" noProof="0">
                        <a:ln>
                          <a:noFill/>
                        </a:ln>
                        <a:solidFill>
                          <a:srgbClr val="1F1F1F"/>
                        </a:solidFill>
                        <a:effectLst/>
                        <a:uLnTx/>
                        <a:uFillTx/>
                        <a:latin typeface="Arial"/>
                        <a:cs typeface="Arial"/>
                        <a:sym typeface="Arial"/>
                      </a:rPr>
                      <a:t>Manufacturing</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2" name="Google Shape;1116;p73">
                <a:extLst>
                  <a:ext uri="{FF2B5EF4-FFF2-40B4-BE49-F238E27FC236}">
                    <a16:creationId xmlns:a16="http://schemas.microsoft.com/office/drawing/2014/main" id="{012046FB-1997-13FB-5685-8959EE701977}"/>
                  </a:ext>
                </a:extLst>
              </p:cNvPr>
              <p:cNvGrpSpPr/>
              <p:nvPr/>
            </p:nvGrpSpPr>
            <p:grpSpPr>
              <a:xfrm>
                <a:off x="7377602" y="1473653"/>
                <a:ext cx="1021101" cy="4280738"/>
                <a:chOff x="7377602" y="1454876"/>
                <a:chExt cx="1021101" cy="4280738"/>
              </a:xfrm>
            </p:grpSpPr>
            <p:grpSp>
              <p:nvGrpSpPr>
                <p:cNvPr id="54" name="Google Shape;1117;p73">
                  <a:extLst>
                    <a:ext uri="{FF2B5EF4-FFF2-40B4-BE49-F238E27FC236}">
                      <a16:creationId xmlns:a16="http://schemas.microsoft.com/office/drawing/2014/main" id="{4E72EC41-2E37-2654-E1DE-939347D7A2A6}"/>
                    </a:ext>
                  </a:extLst>
                </p:cNvPr>
                <p:cNvGrpSpPr/>
                <p:nvPr/>
              </p:nvGrpSpPr>
              <p:grpSpPr>
                <a:xfrm>
                  <a:off x="7377602" y="4714513"/>
                  <a:ext cx="1021101" cy="1021101"/>
                  <a:chOff x="8523812" y="6561296"/>
                  <a:chExt cx="1021101" cy="1021101"/>
                </a:xfrm>
              </p:grpSpPr>
              <p:grpSp>
                <p:nvGrpSpPr>
                  <p:cNvPr id="60" name="Google Shape;1118;p73">
                    <a:extLst>
                      <a:ext uri="{FF2B5EF4-FFF2-40B4-BE49-F238E27FC236}">
                        <a16:creationId xmlns:a16="http://schemas.microsoft.com/office/drawing/2014/main" id="{174899C8-F792-C30A-1838-358BAF9F4632}"/>
                      </a:ext>
                    </a:extLst>
                  </p:cNvPr>
                  <p:cNvGrpSpPr/>
                  <p:nvPr/>
                </p:nvGrpSpPr>
                <p:grpSpPr>
                  <a:xfrm>
                    <a:off x="8523812" y="6561296"/>
                    <a:ext cx="1021101" cy="1021101"/>
                    <a:chOff x="-2518059" y="3282645"/>
                    <a:chExt cx="1806300" cy="1806300"/>
                  </a:xfrm>
                </p:grpSpPr>
                <p:sp>
                  <p:nvSpPr>
                    <p:cNvPr id="62" name="Google Shape;1119;p73">
                      <a:extLst>
                        <a:ext uri="{FF2B5EF4-FFF2-40B4-BE49-F238E27FC236}">
                          <a16:creationId xmlns:a16="http://schemas.microsoft.com/office/drawing/2014/main" id="{A91793D0-A218-FEF6-5343-AD117A9A9151}"/>
                        </a:ext>
                      </a:extLst>
                    </p:cNvPr>
                    <p:cNvSpPr/>
                    <p:nvPr/>
                  </p:nvSpPr>
                  <p:spPr>
                    <a:xfrm>
                      <a:off x="-2518059" y="3282645"/>
                      <a:ext cx="1806300" cy="1806300"/>
                    </a:xfrm>
                    <a:prstGeom prst="ellipse">
                      <a:avLst/>
                    </a:prstGeom>
                    <a:solidFill>
                      <a:srgbClr val="FFFFFF"/>
                    </a:soli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sp>
                  <p:nvSpPr>
                    <p:cNvPr id="63" name="Google Shape;1120;p73">
                      <a:extLst>
                        <a:ext uri="{FF2B5EF4-FFF2-40B4-BE49-F238E27FC236}">
                          <a16:creationId xmlns:a16="http://schemas.microsoft.com/office/drawing/2014/main" id="{2C3034C5-EA90-0AE8-5BCF-B8CA1B1FE0B8}"/>
                        </a:ext>
                      </a:extLst>
                    </p:cNvPr>
                    <p:cNvSpPr/>
                    <p:nvPr/>
                  </p:nvSpPr>
                  <p:spPr>
                    <a:xfrm>
                      <a:off x="-2518059" y="3282645"/>
                      <a:ext cx="1806300" cy="1806300"/>
                    </a:xfrm>
                    <a:prstGeom prst="donut">
                      <a:avLst>
                        <a:gd name="adj" fmla="val 2426"/>
                      </a:avLst>
                    </a:prstGeom>
                    <a:gradFill>
                      <a:gsLst>
                        <a:gs pos="0">
                          <a:srgbClr val="F99D1C"/>
                        </a:gs>
                        <a:gs pos="10000">
                          <a:srgbClr val="F99D1C"/>
                        </a:gs>
                        <a:gs pos="40000">
                          <a:srgbClr val="F56A00"/>
                        </a:gs>
                        <a:gs pos="80000">
                          <a:srgbClr val="EC008C"/>
                        </a:gs>
                        <a:gs pos="100000">
                          <a:srgbClr val="EC008C"/>
                        </a:gs>
                      </a:gsLst>
                      <a:path path="circle">
                        <a:fillToRect r="100000" b="100000"/>
                      </a:path>
                      <a:tileRect l="-100000" t="-100000"/>
                    </a:gra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grpSp>
              <p:sp>
                <p:nvSpPr>
                  <p:cNvPr id="61" name="Google Shape;1121;p73">
                    <a:extLst>
                      <a:ext uri="{FF2B5EF4-FFF2-40B4-BE49-F238E27FC236}">
                        <a16:creationId xmlns:a16="http://schemas.microsoft.com/office/drawing/2014/main" id="{F5C88808-8BBA-2C8D-ACED-99B23E9B02E8}"/>
                      </a:ext>
                    </a:extLst>
                  </p:cNvPr>
                  <p:cNvSpPr txBox="1"/>
                  <p:nvPr/>
                </p:nvSpPr>
                <p:spPr>
                  <a:xfrm>
                    <a:off x="8562870" y="6829604"/>
                    <a:ext cx="942900" cy="484800"/>
                  </a:xfrm>
                  <a:prstGeom prst="rect">
                    <a:avLst/>
                  </a:prstGeom>
                  <a:noFill/>
                  <a:ln>
                    <a:noFill/>
                  </a:ln>
                </p:spPr>
                <p:txBody>
                  <a:bodyPr spcFirstLastPara="1" wrap="square" lIns="0" tIns="0" rIns="0" bIns="0"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900"/>
                      <a:buFont typeface="Arial"/>
                      <a:buNone/>
                      <a:tabLst/>
                      <a:defRPr/>
                    </a:pPr>
                    <a:r>
                      <a:rPr kumimoji="0" lang="en-US" sz="1000" b="1" i="0" u="none" strike="noStrike" kern="0" cap="none" spc="0" normalizeH="0" baseline="0" noProof="0">
                        <a:ln>
                          <a:noFill/>
                        </a:ln>
                        <a:solidFill>
                          <a:srgbClr val="1F1F1F"/>
                        </a:solidFill>
                        <a:effectLst/>
                        <a:uLnTx/>
                        <a:uFillTx/>
                        <a:latin typeface="Arial"/>
                        <a:cs typeface="Arial"/>
                        <a:sym typeface="Arial"/>
                      </a:rPr>
                      <a:t>Travel and Leisure</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 name="Google Shape;1122;p73">
                  <a:extLst>
                    <a:ext uri="{FF2B5EF4-FFF2-40B4-BE49-F238E27FC236}">
                      <a16:creationId xmlns:a16="http://schemas.microsoft.com/office/drawing/2014/main" id="{0D234811-B099-7BA6-0EF0-511AC5CEA3FE}"/>
                    </a:ext>
                  </a:extLst>
                </p:cNvPr>
                <p:cNvGrpSpPr/>
                <p:nvPr/>
              </p:nvGrpSpPr>
              <p:grpSpPr>
                <a:xfrm>
                  <a:off x="7377602" y="1454876"/>
                  <a:ext cx="1021101" cy="1021101"/>
                  <a:chOff x="8523812" y="6561296"/>
                  <a:chExt cx="1021101" cy="1021101"/>
                </a:xfrm>
              </p:grpSpPr>
              <p:grpSp>
                <p:nvGrpSpPr>
                  <p:cNvPr id="56" name="Google Shape;1123;p73">
                    <a:extLst>
                      <a:ext uri="{FF2B5EF4-FFF2-40B4-BE49-F238E27FC236}">
                        <a16:creationId xmlns:a16="http://schemas.microsoft.com/office/drawing/2014/main" id="{BF06F13A-E272-745B-D8BE-3264BFF29E99}"/>
                      </a:ext>
                    </a:extLst>
                  </p:cNvPr>
                  <p:cNvGrpSpPr/>
                  <p:nvPr/>
                </p:nvGrpSpPr>
                <p:grpSpPr>
                  <a:xfrm>
                    <a:off x="8523812" y="6561296"/>
                    <a:ext cx="1021101" cy="1021101"/>
                    <a:chOff x="-2518059" y="3282645"/>
                    <a:chExt cx="1806300" cy="1806300"/>
                  </a:xfrm>
                </p:grpSpPr>
                <p:sp>
                  <p:nvSpPr>
                    <p:cNvPr id="58" name="Google Shape;1124;p73">
                      <a:extLst>
                        <a:ext uri="{FF2B5EF4-FFF2-40B4-BE49-F238E27FC236}">
                          <a16:creationId xmlns:a16="http://schemas.microsoft.com/office/drawing/2014/main" id="{7543040E-6D49-8749-6B1D-9CB6D4472671}"/>
                        </a:ext>
                      </a:extLst>
                    </p:cNvPr>
                    <p:cNvSpPr/>
                    <p:nvPr/>
                  </p:nvSpPr>
                  <p:spPr>
                    <a:xfrm>
                      <a:off x="-2518059" y="3282645"/>
                      <a:ext cx="1806300" cy="1806300"/>
                    </a:xfrm>
                    <a:prstGeom prst="ellipse">
                      <a:avLst/>
                    </a:prstGeom>
                    <a:solidFill>
                      <a:srgbClr val="FFFFFF"/>
                    </a:soli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sp>
                  <p:nvSpPr>
                    <p:cNvPr id="59" name="Google Shape;1125;p73">
                      <a:extLst>
                        <a:ext uri="{FF2B5EF4-FFF2-40B4-BE49-F238E27FC236}">
                          <a16:creationId xmlns:a16="http://schemas.microsoft.com/office/drawing/2014/main" id="{DF73B347-40B5-8B10-9C22-EE6489725278}"/>
                        </a:ext>
                      </a:extLst>
                    </p:cNvPr>
                    <p:cNvSpPr/>
                    <p:nvPr/>
                  </p:nvSpPr>
                  <p:spPr>
                    <a:xfrm>
                      <a:off x="-2518059" y="3282645"/>
                      <a:ext cx="1806300" cy="1806300"/>
                    </a:xfrm>
                    <a:prstGeom prst="donut">
                      <a:avLst>
                        <a:gd name="adj" fmla="val 2426"/>
                      </a:avLst>
                    </a:prstGeom>
                    <a:gradFill>
                      <a:gsLst>
                        <a:gs pos="0">
                          <a:srgbClr val="F99D1C"/>
                        </a:gs>
                        <a:gs pos="10000">
                          <a:srgbClr val="F99D1C"/>
                        </a:gs>
                        <a:gs pos="40000">
                          <a:srgbClr val="F56A00"/>
                        </a:gs>
                        <a:gs pos="80000">
                          <a:srgbClr val="EC008C"/>
                        </a:gs>
                        <a:gs pos="100000">
                          <a:srgbClr val="EC008C"/>
                        </a:gs>
                      </a:gsLst>
                      <a:path path="circle">
                        <a:fillToRect r="100000" b="100000"/>
                      </a:path>
                      <a:tileRect l="-100000" t="-100000"/>
                    </a:gra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grpSp>
              <p:sp>
                <p:nvSpPr>
                  <p:cNvPr id="57" name="Google Shape;1126;p73">
                    <a:extLst>
                      <a:ext uri="{FF2B5EF4-FFF2-40B4-BE49-F238E27FC236}">
                        <a16:creationId xmlns:a16="http://schemas.microsoft.com/office/drawing/2014/main" id="{3A8B4D5B-358E-B9B9-EA0D-D96A8C721A16}"/>
                      </a:ext>
                    </a:extLst>
                  </p:cNvPr>
                  <p:cNvSpPr txBox="1"/>
                  <p:nvPr/>
                </p:nvSpPr>
                <p:spPr>
                  <a:xfrm>
                    <a:off x="8562870" y="6829604"/>
                    <a:ext cx="942900" cy="484800"/>
                  </a:xfrm>
                  <a:prstGeom prst="rect">
                    <a:avLst/>
                  </a:prstGeom>
                  <a:noFill/>
                  <a:ln>
                    <a:noFill/>
                  </a:ln>
                </p:spPr>
                <p:txBody>
                  <a:bodyPr spcFirstLastPara="1" wrap="square" lIns="0" tIns="0" rIns="0" bIns="0"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900"/>
                      <a:buFont typeface="Arial"/>
                      <a:buNone/>
                      <a:tabLst/>
                      <a:defRPr/>
                    </a:pPr>
                    <a:r>
                      <a:rPr kumimoji="0" lang="en-US" sz="1000" b="1" i="0" u="none" strike="noStrike" kern="0" cap="none" spc="0" normalizeH="0" baseline="0" noProof="0">
                        <a:ln>
                          <a:noFill/>
                        </a:ln>
                        <a:solidFill>
                          <a:srgbClr val="1F1F1F"/>
                        </a:solidFill>
                        <a:effectLst/>
                        <a:uLnTx/>
                        <a:uFillTx/>
                        <a:latin typeface="Arial"/>
                        <a:cs typeface="Arial"/>
                        <a:sym typeface="Arial"/>
                      </a:rPr>
                      <a:t>Financial</a:t>
                    </a:r>
                    <a:br>
                      <a:rPr kumimoji="0" lang="en-US" sz="1000" b="1" i="0" u="none" strike="noStrike" kern="0" cap="none" spc="0" normalizeH="0" baseline="0" noProof="0">
                        <a:ln>
                          <a:noFill/>
                        </a:ln>
                        <a:solidFill>
                          <a:srgbClr val="1F1F1F"/>
                        </a:solidFill>
                        <a:effectLst/>
                        <a:uLnTx/>
                        <a:uFillTx/>
                        <a:latin typeface="Arial"/>
                        <a:cs typeface="Arial"/>
                        <a:sym typeface="Arial"/>
                      </a:rPr>
                    </a:br>
                    <a:r>
                      <a:rPr kumimoji="0" lang="en-US" sz="1000" b="1" i="0" u="none" strike="noStrike" kern="0" cap="none" spc="0" normalizeH="0" baseline="0" noProof="0">
                        <a:ln>
                          <a:noFill/>
                        </a:ln>
                        <a:solidFill>
                          <a:srgbClr val="1F1F1F"/>
                        </a:solidFill>
                        <a:effectLst/>
                        <a:uLnTx/>
                        <a:uFillTx/>
                        <a:latin typeface="Arial"/>
                        <a:cs typeface="Arial"/>
                        <a:sym typeface="Arial"/>
                      </a:rPr>
                      <a:t>Services and</a:t>
                    </a:r>
                    <a:br>
                      <a:rPr kumimoji="0" lang="en-US" sz="1000" b="1" i="0" u="none" strike="noStrike" kern="0" cap="none" spc="0" normalizeH="0" baseline="0" noProof="0">
                        <a:ln>
                          <a:noFill/>
                        </a:ln>
                        <a:solidFill>
                          <a:srgbClr val="1F1F1F"/>
                        </a:solidFill>
                        <a:effectLst/>
                        <a:uLnTx/>
                        <a:uFillTx/>
                        <a:latin typeface="Arial"/>
                        <a:cs typeface="Arial"/>
                        <a:sym typeface="Arial"/>
                      </a:rPr>
                    </a:br>
                    <a:r>
                      <a:rPr kumimoji="0" lang="en-US" sz="1000" b="1" i="0" u="none" strike="noStrike" kern="0" cap="none" spc="0" normalizeH="0" baseline="0" noProof="0">
                        <a:ln>
                          <a:noFill/>
                        </a:ln>
                        <a:solidFill>
                          <a:srgbClr val="1F1F1F"/>
                        </a:solidFill>
                        <a:effectLst/>
                        <a:uLnTx/>
                        <a:uFillTx/>
                        <a:latin typeface="Arial"/>
                        <a:cs typeface="Arial"/>
                        <a:sym typeface="Arial"/>
                      </a:rPr>
                      <a:t>Insurance</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3" name="Google Shape;1127;p73">
                <a:extLst>
                  <a:ext uri="{FF2B5EF4-FFF2-40B4-BE49-F238E27FC236}">
                    <a16:creationId xmlns:a16="http://schemas.microsoft.com/office/drawing/2014/main" id="{77F88090-FA4A-EDC7-0539-BC909BEE2C16}"/>
                  </a:ext>
                </a:extLst>
              </p:cNvPr>
              <p:cNvGrpSpPr/>
              <p:nvPr/>
            </p:nvGrpSpPr>
            <p:grpSpPr>
              <a:xfrm>
                <a:off x="6302121" y="999149"/>
                <a:ext cx="1021101" cy="5229745"/>
                <a:chOff x="6302121" y="999149"/>
                <a:chExt cx="1021101" cy="5229745"/>
              </a:xfrm>
            </p:grpSpPr>
            <p:grpSp>
              <p:nvGrpSpPr>
                <p:cNvPr id="44" name="Google Shape;1128;p73">
                  <a:extLst>
                    <a:ext uri="{FF2B5EF4-FFF2-40B4-BE49-F238E27FC236}">
                      <a16:creationId xmlns:a16="http://schemas.microsoft.com/office/drawing/2014/main" id="{54CCF690-80B9-F2A7-8DB0-4840AB6F8526}"/>
                    </a:ext>
                  </a:extLst>
                </p:cNvPr>
                <p:cNvGrpSpPr/>
                <p:nvPr/>
              </p:nvGrpSpPr>
              <p:grpSpPr>
                <a:xfrm>
                  <a:off x="6302121" y="5207793"/>
                  <a:ext cx="1021101" cy="1021101"/>
                  <a:chOff x="8523812" y="6561296"/>
                  <a:chExt cx="1021101" cy="1021101"/>
                </a:xfrm>
              </p:grpSpPr>
              <p:grpSp>
                <p:nvGrpSpPr>
                  <p:cNvPr id="50" name="Google Shape;1129;p73">
                    <a:extLst>
                      <a:ext uri="{FF2B5EF4-FFF2-40B4-BE49-F238E27FC236}">
                        <a16:creationId xmlns:a16="http://schemas.microsoft.com/office/drawing/2014/main" id="{5284D1E4-2F14-C646-F563-DB36EDDF46B4}"/>
                      </a:ext>
                    </a:extLst>
                  </p:cNvPr>
                  <p:cNvGrpSpPr/>
                  <p:nvPr/>
                </p:nvGrpSpPr>
                <p:grpSpPr>
                  <a:xfrm>
                    <a:off x="8523812" y="6561296"/>
                    <a:ext cx="1021101" cy="1021101"/>
                    <a:chOff x="-2518059" y="3282645"/>
                    <a:chExt cx="1806300" cy="1806300"/>
                  </a:xfrm>
                </p:grpSpPr>
                <p:sp>
                  <p:nvSpPr>
                    <p:cNvPr id="52" name="Google Shape;1130;p73">
                      <a:extLst>
                        <a:ext uri="{FF2B5EF4-FFF2-40B4-BE49-F238E27FC236}">
                          <a16:creationId xmlns:a16="http://schemas.microsoft.com/office/drawing/2014/main" id="{B05E15D5-8A28-9B97-3E51-420E8E7243D9}"/>
                        </a:ext>
                      </a:extLst>
                    </p:cNvPr>
                    <p:cNvSpPr/>
                    <p:nvPr/>
                  </p:nvSpPr>
                  <p:spPr>
                    <a:xfrm>
                      <a:off x="-2518059" y="3282645"/>
                      <a:ext cx="1806300" cy="1806300"/>
                    </a:xfrm>
                    <a:prstGeom prst="ellipse">
                      <a:avLst/>
                    </a:prstGeom>
                    <a:solidFill>
                      <a:srgbClr val="FFFFFF"/>
                    </a:soli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sp>
                  <p:nvSpPr>
                    <p:cNvPr id="53" name="Google Shape;1131;p73">
                      <a:extLst>
                        <a:ext uri="{FF2B5EF4-FFF2-40B4-BE49-F238E27FC236}">
                          <a16:creationId xmlns:a16="http://schemas.microsoft.com/office/drawing/2014/main" id="{5A803AB1-B78A-2530-A9D0-C2A1D7F8B4A0}"/>
                        </a:ext>
                      </a:extLst>
                    </p:cNvPr>
                    <p:cNvSpPr/>
                    <p:nvPr/>
                  </p:nvSpPr>
                  <p:spPr>
                    <a:xfrm>
                      <a:off x="-2518059" y="3282645"/>
                      <a:ext cx="1806300" cy="1806300"/>
                    </a:xfrm>
                    <a:prstGeom prst="donut">
                      <a:avLst>
                        <a:gd name="adj" fmla="val 2426"/>
                      </a:avLst>
                    </a:prstGeom>
                    <a:gradFill>
                      <a:gsLst>
                        <a:gs pos="0">
                          <a:srgbClr val="F99D1C"/>
                        </a:gs>
                        <a:gs pos="10000">
                          <a:srgbClr val="F99D1C"/>
                        </a:gs>
                        <a:gs pos="40000">
                          <a:srgbClr val="F56A00"/>
                        </a:gs>
                        <a:gs pos="80000">
                          <a:srgbClr val="EC008C"/>
                        </a:gs>
                        <a:gs pos="100000">
                          <a:srgbClr val="EC008C"/>
                        </a:gs>
                      </a:gsLst>
                      <a:path path="circle">
                        <a:fillToRect r="100000" b="100000"/>
                      </a:path>
                      <a:tileRect l="-100000" t="-100000"/>
                    </a:gra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grpSp>
              <p:sp>
                <p:nvSpPr>
                  <p:cNvPr id="51" name="Google Shape;1132;p73">
                    <a:extLst>
                      <a:ext uri="{FF2B5EF4-FFF2-40B4-BE49-F238E27FC236}">
                        <a16:creationId xmlns:a16="http://schemas.microsoft.com/office/drawing/2014/main" id="{A39E1F11-F8E2-A3B2-63AB-DCE056B99967}"/>
                      </a:ext>
                    </a:extLst>
                  </p:cNvPr>
                  <p:cNvSpPr txBox="1"/>
                  <p:nvPr/>
                </p:nvSpPr>
                <p:spPr>
                  <a:xfrm>
                    <a:off x="8562870" y="6829604"/>
                    <a:ext cx="942900" cy="484800"/>
                  </a:xfrm>
                  <a:prstGeom prst="rect">
                    <a:avLst/>
                  </a:prstGeom>
                  <a:noFill/>
                  <a:ln>
                    <a:noFill/>
                  </a:ln>
                </p:spPr>
                <p:txBody>
                  <a:bodyPr spcFirstLastPara="1" wrap="square" lIns="0" tIns="0" rIns="0" bIns="0"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900"/>
                      <a:buFont typeface="Arial"/>
                      <a:buNone/>
                      <a:tabLst/>
                      <a:defRPr/>
                    </a:pPr>
                    <a:r>
                      <a:rPr kumimoji="0" lang="en-US" sz="1000" b="1" i="0" u="none" strike="noStrike" kern="0" cap="none" spc="0" normalizeH="0" baseline="0" noProof="0">
                        <a:ln>
                          <a:noFill/>
                        </a:ln>
                        <a:solidFill>
                          <a:srgbClr val="1F1F1F"/>
                        </a:solidFill>
                        <a:effectLst/>
                        <a:uLnTx/>
                        <a:uFillTx/>
                        <a:latin typeface="Arial"/>
                        <a:cs typeface="Arial"/>
                        <a:sym typeface="Arial"/>
                      </a:rPr>
                      <a:t>Telecoms</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133;p73">
                  <a:extLst>
                    <a:ext uri="{FF2B5EF4-FFF2-40B4-BE49-F238E27FC236}">
                      <a16:creationId xmlns:a16="http://schemas.microsoft.com/office/drawing/2014/main" id="{32EA3B10-7258-93DE-3790-C26710A5DDC5}"/>
                    </a:ext>
                  </a:extLst>
                </p:cNvPr>
                <p:cNvGrpSpPr/>
                <p:nvPr/>
              </p:nvGrpSpPr>
              <p:grpSpPr>
                <a:xfrm>
                  <a:off x="6302121" y="999149"/>
                  <a:ext cx="1021101" cy="1021101"/>
                  <a:chOff x="8523812" y="6561296"/>
                  <a:chExt cx="1021101" cy="1021101"/>
                </a:xfrm>
              </p:grpSpPr>
              <p:grpSp>
                <p:nvGrpSpPr>
                  <p:cNvPr id="46" name="Google Shape;1134;p73">
                    <a:extLst>
                      <a:ext uri="{FF2B5EF4-FFF2-40B4-BE49-F238E27FC236}">
                        <a16:creationId xmlns:a16="http://schemas.microsoft.com/office/drawing/2014/main" id="{FD03BDC6-FA25-2AB0-B479-8851397329D3}"/>
                      </a:ext>
                    </a:extLst>
                  </p:cNvPr>
                  <p:cNvGrpSpPr/>
                  <p:nvPr/>
                </p:nvGrpSpPr>
                <p:grpSpPr>
                  <a:xfrm>
                    <a:off x="8523812" y="6561296"/>
                    <a:ext cx="1021101" cy="1021101"/>
                    <a:chOff x="-2518059" y="3282645"/>
                    <a:chExt cx="1806300" cy="1806300"/>
                  </a:xfrm>
                </p:grpSpPr>
                <p:sp>
                  <p:nvSpPr>
                    <p:cNvPr id="48" name="Google Shape;1135;p73">
                      <a:extLst>
                        <a:ext uri="{FF2B5EF4-FFF2-40B4-BE49-F238E27FC236}">
                          <a16:creationId xmlns:a16="http://schemas.microsoft.com/office/drawing/2014/main" id="{6BF219C7-8D91-3691-9E58-6AF89ED0A463}"/>
                        </a:ext>
                      </a:extLst>
                    </p:cNvPr>
                    <p:cNvSpPr/>
                    <p:nvPr/>
                  </p:nvSpPr>
                  <p:spPr>
                    <a:xfrm>
                      <a:off x="-2518059" y="3282645"/>
                      <a:ext cx="1806300" cy="1806300"/>
                    </a:xfrm>
                    <a:prstGeom prst="ellipse">
                      <a:avLst/>
                    </a:prstGeom>
                    <a:solidFill>
                      <a:srgbClr val="FFFFFF"/>
                    </a:soli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sp>
                  <p:nvSpPr>
                    <p:cNvPr id="49" name="Google Shape;1136;p73">
                      <a:extLst>
                        <a:ext uri="{FF2B5EF4-FFF2-40B4-BE49-F238E27FC236}">
                          <a16:creationId xmlns:a16="http://schemas.microsoft.com/office/drawing/2014/main" id="{8FD9161A-5B55-28B8-4507-9757FB38440D}"/>
                        </a:ext>
                      </a:extLst>
                    </p:cNvPr>
                    <p:cNvSpPr/>
                    <p:nvPr/>
                  </p:nvSpPr>
                  <p:spPr>
                    <a:xfrm>
                      <a:off x="-2518059" y="3282645"/>
                      <a:ext cx="1806300" cy="1806300"/>
                    </a:xfrm>
                    <a:prstGeom prst="donut">
                      <a:avLst>
                        <a:gd name="adj" fmla="val 2426"/>
                      </a:avLst>
                    </a:prstGeom>
                    <a:gradFill>
                      <a:gsLst>
                        <a:gs pos="0">
                          <a:srgbClr val="F99D1C"/>
                        </a:gs>
                        <a:gs pos="10000">
                          <a:srgbClr val="F99D1C"/>
                        </a:gs>
                        <a:gs pos="40000">
                          <a:srgbClr val="F56A00"/>
                        </a:gs>
                        <a:gs pos="80000">
                          <a:srgbClr val="EC008C"/>
                        </a:gs>
                        <a:gs pos="100000">
                          <a:srgbClr val="EC008C"/>
                        </a:gs>
                      </a:gsLst>
                      <a:path path="circle">
                        <a:fillToRect r="100000" b="100000"/>
                      </a:path>
                      <a:tileRect l="-100000" t="-100000"/>
                    </a:gra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grpSp>
              <p:sp>
                <p:nvSpPr>
                  <p:cNvPr id="47" name="Google Shape;1137;p73">
                    <a:extLst>
                      <a:ext uri="{FF2B5EF4-FFF2-40B4-BE49-F238E27FC236}">
                        <a16:creationId xmlns:a16="http://schemas.microsoft.com/office/drawing/2014/main" id="{7ABA2253-AE8C-0A38-C3D9-73585744CE46}"/>
                      </a:ext>
                    </a:extLst>
                  </p:cNvPr>
                  <p:cNvSpPr txBox="1"/>
                  <p:nvPr/>
                </p:nvSpPr>
                <p:spPr>
                  <a:xfrm>
                    <a:off x="8562870" y="6829604"/>
                    <a:ext cx="942900" cy="484800"/>
                  </a:xfrm>
                  <a:prstGeom prst="rect">
                    <a:avLst/>
                  </a:prstGeom>
                  <a:noFill/>
                  <a:ln>
                    <a:noFill/>
                  </a:ln>
                </p:spPr>
                <p:txBody>
                  <a:bodyPr spcFirstLastPara="1" wrap="square" lIns="0" tIns="0" rIns="0" bIns="0"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900"/>
                      <a:buFont typeface="Arial"/>
                      <a:buNone/>
                      <a:tabLst/>
                      <a:defRPr/>
                    </a:pPr>
                    <a:r>
                      <a:rPr kumimoji="0" lang="en-US" sz="1000" b="1" i="0" u="none" strike="noStrike" kern="0" cap="none" spc="0" normalizeH="0" baseline="0" noProof="0">
                        <a:ln>
                          <a:noFill/>
                        </a:ln>
                        <a:solidFill>
                          <a:srgbClr val="1F1F1F"/>
                        </a:solidFill>
                        <a:effectLst/>
                        <a:uLnTx/>
                        <a:uFillTx/>
                        <a:latin typeface="Arial"/>
                        <a:cs typeface="Arial"/>
                        <a:sym typeface="Arial"/>
                      </a:rPr>
                      <a:t>Energy and Utilities</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7" name="Google Shape;1138;p73">
              <a:extLst>
                <a:ext uri="{FF2B5EF4-FFF2-40B4-BE49-F238E27FC236}">
                  <a16:creationId xmlns:a16="http://schemas.microsoft.com/office/drawing/2014/main" id="{3BDA999F-47C4-9DAF-973B-0E5A0F5D7270}"/>
                </a:ext>
              </a:extLst>
            </p:cNvPr>
            <p:cNvGrpSpPr/>
            <p:nvPr/>
          </p:nvGrpSpPr>
          <p:grpSpPr>
            <a:xfrm flipH="1">
              <a:off x="3282793" y="999149"/>
              <a:ext cx="2643081" cy="5229745"/>
              <a:chOff x="6302121" y="999149"/>
              <a:chExt cx="2643081" cy="5229745"/>
            </a:xfrm>
          </p:grpSpPr>
          <p:grpSp>
            <p:nvGrpSpPr>
              <p:cNvPr id="8" name="Google Shape;1139;p73">
                <a:extLst>
                  <a:ext uri="{FF2B5EF4-FFF2-40B4-BE49-F238E27FC236}">
                    <a16:creationId xmlns:a16="http://schemas.microsoft.com/office/drawing/2014/main" id="{95ECCAA4-F33A-2513-D4D6-A07B574F667A}"/>
                  </a:ext>
                </a:extLst>
              </p:cNvPr>
              <p:cNvGrpSpPr/>
              <p:nvPr/>
            </p:nvGrpSpPr>
            <p:grpSpPr>
              <a:xfrm>
                <a:off x="7924101" y="2499702"/>
                <a:ext cx="1021101" cy="2228639"/>
                <a:chOff x="7924101" y="2451750"/>
                <a:chExt cx="1021101" cy="2228639"/>
              </a:xfrm>
            </p:grpSpPr>
            <p:grpSp>
              <p:nvGrpSpPr>
                <p:cNvPr id="31" name="Google Shape;1140;p73">
                  <a:extLst>
                    <a:ext uri="{FF2B5EF4-FFF2-40B4-BE49-F238E27FC236}">
                      <a16:creationId xmlns:a16="http://schemas.microsoft.com/office/drawing/2014/main" id="{89B6FDD0-CAB3-6467-5EEB-9304D6777783}"/>
                    </a:ext>
                  </a:extLst>
                </p:cNvPr>
                <p:cNvGrpSpPr/>
                <p:nvPr/>
              </p:nvGrpSpPr>
              <p:grpSpPr>
                <a:xfrm>
                  <a:off x="7924101" y="3659288"/>
                  <a:ext cx="1021101" cy="1021101"/>
                  <a:chOff x="8523812" y="6561296"/>
                  <a:chExt cx="1021101" cy="1021101"/>
                </a:xfrm>
              </p:grpSpPr>
              <p:grpSp>
                <p:nvGrpSpPr>
                  <p:cNvPr id="37" name="Google Shape;1141;p73">
                    <a:extLst>
                      <a:ext uri="{FF2B5EF4-FFF2-40B4-BE49-F238E27FC236}">
                        <a16:creationId xmlns:a16="http://schemas.microsoft.com/office/drawing/2014/main" id="{0607DE28-B050-8A91-6150-CBB5D1D715CF}"/>
                      </a:ext>
                    </a:extLst>
                  </p:cNvPr>
                  <p:cNvGrpSpPr/>
                  <p:nvPr/>
                </p:nvGrpSpPr>
                <p:grpSpPr>
                  <a:xfrm>
                    <a:off x="8523812" y="6561296"/>
                    <a:ext cx="1021101" cy="1021101"/>
                    <a:chOff x="-2518059" y="3282645"/>
                    <a:chExt cx="1806300" cy="1806300"/>
                  </a:xfrm>
                </p:grpSpPr>
                <p:sp>
                  <p:nvSpPr>
                    <p:cNvPr id="39" name="Google Shape;1142;p73">
                      <a:extLst>
                        <a:ext uri="{FF2B5EF4-FFF2-40B4-BE49-F238E27FC236}">
                          <a16:creationId xmlns:a16="http://schemas.microsoft.com/office/drawing/2014/main" id="{52C42834-96F0-E06F-130C-695EF0391E43}"/>
                        </a:ext>
                      </a:extLst>
                    </p:cNvPr>
                    <p:cNvSpPr/>
                    <p:nvPr/>
                  </p:nvSpPr>
                  <p:spPr>
                    <a:xfrm>
                      <a:off x="-2518059" y="3282645"/>
                      <a:ext cx="1806300" cy="1806300"/>
                    </a:xfrm>
                    <a:prstGeom prst="ellipse">
                      <a:avLst/>
                    </a:prstGeom>
                    <a:solidFill>
                      <a:srgbClr val="FFFFFF"/>
                    </a:soli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sp>
                  <p:nvSpPr>
                    <p:cNvPr id="40" name="Google Shape;1143;p73">
                      <a:extLst>
                        <a:ext uri="{FF2B5EF4-FFF2-40B4-BE49-F238E27FC236}">
                          <a16:creationId xmlns:a16="http://schemas.microsoft.com/office/drawing/2014/main" id="{42267370-C047-D057-6374-D099A8D22D46}"/>
                        </a:ext>
                      </a:extLst>
                    </p:cNvPr>
                    <p:cNvSpPr/>
                    <p:nvPr/>
                  </p:nvSpPr>
                  <p:spPr>
                    <a:xfrm>
                      <a:off x="-2518059" y="3282645"/>
                      <a:ext cx="1806300" cy="1806300"/>
                    </a:xfrm>
                    <a:prstGeom prst="donut">
                      <a:avLst>
                        <a:gd name="adj" fmla="val 2426"/>
                      </a:avLst>
                    </a:prstGeom>
                    <a:gradFill>
                      <a:gsLst>
                        <a:gs pos="0">
                          <a:srgbClr val="F99D1C"/>
                        </a:gs>
                        <a:gs pos="10000">
                          <a:srgbClr val="F99D1C"/>
                        </a:gs>
                        <a:gs pos="40000">
                          <a:srgbClr val="F56A00"/>
                        </a:gs>
                        <a:gs pos="80000">
                          <a:srgbClr val="EC008C"/>
                        </a:gs>
                        <a:gs pos="100000">
                          <a:srgbClr val="EC008C"/>
                        </a:gs>
                      </a:gsLst>
                      <a:path path="circle">
                        <a:fillToRect r="100000" b="100000"/>
                      </a:path>
                      <a:tileRect l="-100000" t="-100000"/>
                    </a:gra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grpSp>
              <p:sp>
                <p:nvSpPr>
                  <p:cNvPr id="38" name="Google Shape;1144;p73">
                    <a:extLst>
                      <a:ext uri="{FF2B5EF4-FFF2-40B4-BE49-F238E27FC236}">
                        <a16:creationId xmlns:a16="http://schemas.microsoft.com/office/drawing/2014/main" id="{781B1FD4-8B1E-61F5-D03D-103609176841}"/>
                      </a:ext>
                    </a:extLst>
                  </p:cNvPr>
                  <p:cNvSpPr txBox="1"/>
                  <p:nvPr/>
                </p:nvSpPr>
                <p:spPr>
                  <a:xfrm>
                    <a:off x="8562870" y="6829604"/>
                    <a:ext cx="942900" cy="484800"/>
                  </a:xfrm>
                  <a:prstGeom prst="rect">
                    <a:avLst/>
                  </a:prstGeom>
                  <a:noFill/>
                  <a:ln>
                    <a:noFill/>
                  </a:ln>
                </p:spPr>
                <p:txBody>
                  <a:bodyPr spcFirstLastPara="1" wrap="square" lIns="0" tIns="0" rIns="0" bIns="0"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900"/>
                      <a:buFont typeface="Arial"/>
                      <a:buNone/>
                      <a:tabLst/>
                      <a:defRPr/>
                    </a:pPr>
                    <a:r>
                      <a:rPr kumimoji="0" lang="en-US" sz="1000" b="1" i="0" u="none" strike="noStrike" kern="0" cap="none" spc="0" normalizeH="0" baseline="0" noProof="0">
                        <a:ln>
                          <a:noFill/>
                        </a:ln>
                        <a:solidFill>
                          <a:srgbClr val="1F1F1F"/>
                        </a:solidFill>
                        <a:effectLst/>
                        <a:uLnTx/>
                        <a:uFillTx/>
                        <a:latin typeface="Arial"/>
                        <a:cs typeface="Arial"/>
                        <a:sym typeface="Arial"/>
                      </a:rPr>
                      <a:t>Government</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 name="Google Shape;1145;p73">
                  <a:extLst>
                    <a:ext uri="{FF2B5EF4-FFF2-40B4-BE49-F238E27FC236}">
                      <a16:creationId xmlns:a16="http://schemas.microsoft.com/office/drawing/2014/main" id="{445C1989-1ED7-F9C1-8C0C-79C93B6A0232}"/>
                    </a:ext>
                  </a:extLst>
                </p:cNvPr>
                <p:cNvGrpSpPr/>
                <p:nvPr/>
              </p:nvGrpSpPr>
              <p:grpSpPr>
                <a:xfrm>
                  <a:off x="7924101" y="2451750"/>
                  <a:ext cx="1021101" cy="1021101"/>
                  <a:chOff x="8523812" y="6561296"/>
                  <a:chExt cx="1021101" cy="1021101"/>
                </a:xfrm>
              </p:grpSpPr>
              <p:grpSp>
                <p:nvGrpSpPr>
                  <p:cNvPr id="33" name="Google Shape;1146;p73">
                    <a:extLst>
                      <a:ext uri="{FF2B5EF4-FFF2-40B4-BE49-F238E27FC236}">
                        <a16:creationId xmlns:a16="http://schemas.microsoft.com/office/drawing/2014/main" id="{89217979-DFED-A15E-97C3-94B7991F244C}"/>
                      </a:ext>
                    </a:extLst>
                  </p:cNvPr>
                  <p:cNvGrpSpPr/>
                  <p:nvPr/>
                </p:nvGrpSpPr>
                <p:grpSpPr>
                  <a:xfrm>
                    <a:off x="8523812" y="6561296"/>
                    <a:ext cx="1021101" cy="1021101"/>
                    <a:chOff x="-2518059" y="3282645"/>
                    <a:chExt cx="1806300" cy="1806300"/>
                  </a:xfrm>
                </p:grpSpPr>
                <p:sp>
                  <p:nvSpPr>
                    <p:cNvPr id="35" name="Google Shape;1147;p73">
                      <a:extLst>
                        <a:ext uri="{FF2B5EF4-FFF2-40B4-BE49-F238E27FC236}">
                          <a16:creationId xmlns:a16="http://schemas.microsoft.com/office/drawing/2014/main" id="{5B09C240-2A34-AFA8-915B-68E4A26ABAFC}"/>
                        </a:ext>
                      </a:extLst>
                    </p:cNvPr>
                    <p:cNvSpPr/>
                    <p:nvPr/>
                  </p:nvSpPr>
                  <p:spPr>
                    <a:xfrm>
                      <a:off x="-2518059" y="3282645"/>
                      <a:ext cx="1806300" cy="1806300"/>
                    </a:xfrm>
                    <a:prstGeom prst="ellipse">
                      <a:avLst/>
                    </a:prstGeom>
                    <a:solidFill>
                      <a:srgbClr val="FFFFFF"/>
                    </a:soli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sp>
                  <p:nvSpPr>
                    <p:cNvPr id="36" name="Google Shape;1148;p73">
                      <a:extLst>
                        <a:ext uri="{FF2B5EF4-FFF2-40B4-BE49-F238E27FC236}">
                          <a16:creationId xmlns:a16="http://schemas.microsoft.com/office/drawing/2014/main" id="{8222C162-3323-E68B-68D5-59F250DF874A}"/>
                        </a:ext>
                      </a:extLst>
                    </p:cNvPr>
                    <p:cNvSpPr/>
                    <p:nvPr/>
                  </p:nvSpPr>
                  <p:spPr>
                    <a:xfrm>
                      <a:off x="-2518059" y="3282645"/>
                      <a:ext cx="1806300" cy="1806300"/>
                    </a:xfrm>
                    <a:prstGeom prst="donut">
                      <a:avLst>
                        <a:gd name="adj" fmla="val 2426"/>
                      </a:avLst>
                    </a:prstGeom>
                    <a:gradFill>
                      <a:gsLst>
                        <a:gs pos="0">
                          <a:srgbClr val="F99D1C"/>
                        </a:gs>
                        <a:gs pos="10000">
                          <a:srgbClr val="F99D1C"/>
                        </a:gs>
                        <a:gs pos="40000">
                          <a:srgbClr val="F56A00"/>
                        </a:gs>
                        <a:gs pos="80000">
                          <a:srgbClr val="EC008C"/>
                        </a:gs>
                        <a:gs pos="100000">
                          <a:srgbClr val="EC008C"/>
                        </a:gs>
                      </a:gsLst>
                      <a:path path="circle">
                        <a:fillToRect r="100000" b="100000"/>
                      </a:path>
                      <a:tileRect l="-100000" t="-100000"/>
                    </a:gra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grpSp>
              <p:sp>
                <p:nvSpPr>
                  <p:cNvPr id="34" name="Google Shape;1149;p73">
                    <a:extLst>
                      <a:ext uri="{FF2B5EF4-FFF2-40B4-BE49-F238E27FC236}">
                        <a16:creationId xmlns:a16="http://schemas.microsoft.com/office/drawing/2014/main" id="{1ECA283B-84FD-FF92-2137-85D2C2459E9F}"/>
                      </a:ext>
                    </a:extLst>
                  </p:cNvPr>
                  <p:cNvSpPr txBox="1"/>
                  <p:nvPr/>
                </p:nvSpPr>
                <p:spPr>
                  <a:xfrm>
                    <a:off x="8562870" y="6829604"/>
                    <a:ext cx="942900" cy="484800"/>
                  </a:xfrm>
                  <a:prstGeom prst="rect">
                    <a:avLst/>
                  </a:prstGeom>
                  <a:noFill/>
                  <a:ln>
                    <a:noFill/>
                  </a:ln>
                </p:spPr>
                <p:txBody>
                  <a:bodyPr spcFirstLastPara="1" wrap="square" lIns="0" tIns="0" rIns="0" bIns="0"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900"/>
                      <a:buFont typeface="Arial"/>
                      <a:buNone/>
                      <a:tabLst/>
                      <a:defRPr/>
                    </a:pPr>
                    <a:r>
                      <a:rPr kumimoji="0" lang="en-US" sz="1000" b="1" i="0" u="none" strike="noStrike" kern="0" cap="none" spc="0" normalizeH="0" baseline="0" noProof="0">
                        <a:ln>
                          <a:noFill/>
                        </a:ln>
                        <a:solidFill>
                          <a:srgbClr val="1F1F1F"/>
                        </a:solidFill>
                        <a:effectLst/>
                        <a:uLnTx/>
                        <a:uFillTx/>
                        <a:latin typeface="Arial"/>
                        <a:cs typeface="Arial"/>
                        <a:sym typeface="Arial"/>
                      </a:rPr>
                      <a:t>Healthcare</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9" name="Google Shape;1150;p73">
                <a:extLst>
                  <a:ext uri="{FF2B5EF4-FFF2-40B4-BE49-F238E27FC236}">
                    <a16:creationId xmlns:a16="http://schemas.microsoft.com/office/drawing/2014/main" id="{15499519-E3AF-ED21-1FCA-EA3C1DDAE0A4}"/>
                  </a:ext>
                </a:extLst>
              </p:cNvPr>
              <p:cNvGrpSpPr/>
              <p:nvPr/>
            </p:nvGrpSpPr>
            <p:grpSpPr>
              <a:xfrm>
                <a:off x="7377602" y="1473653"/>
                <a:ext cx="1021101" cy="4280738"/>
                <a:chOff x="7377602" y="1454876"/>
                <a:chExt cx="1021101" cy="4280738"/>
              </a:xfrm>
            </p:grpSpPr>
            <p:grpSp>
              <p:nvGrpSpPr>
                <p:cNvPr id="21" name="Google Shape;1151;p73">
                  <a:extLst>
                    <a:ext uri="{FF2B5EF4-FFF2-40B4-BE49-F238E27FC236}">
                      <a16:creationId xmlns:a16="http://schemas.microsoft.com/office/drawing/2014/main" id="{8497344C-7DAB-33F2-0304-19BEC5FA6442}"/>
                    </a:ext>
                  </a:extLst>
                </p:cNvPr>
                <p:cNvGrpSpPr/>
                <p:nvPr/>
              </p:nvGrpSpPr>
              <p:grpSpPr>
                <a:xfrm>
                  <a:off x="7377602" y="4714513"/>
                  <a:ext cx="1021101" cy="1021101"/>
                  <a:chOff x="8523812" y="6561296"/>
                  <a:chExt cx="1021101" cy="1021101"/>
                </a:xfrm>
              </p:grpSpPr>
              <p:grpSp>
                <p:nvGrpSpPr>
                  <p:cNvPr id="27" name="Google Shape;1152;p73">
                    <a:extLst>
                      <a:ext uri="{FF2B5EF4-FFF2-40B4-BE49-F238E27FC236}">
                        <a16:creationId xmlns:a16="http://schemas.microsoft.com/office/drawing/2014/main" id="{B2CF560D-86F4-2126-B90B-22AE95FD8877}"/>
                      </a:ext>
                    </a:extLst>
                  </p:cNvPr>
                  <p:cNvGrpSpPr/>
                  <p:nvPr/>
                </p:nvGrpSpPr>
                <p:grpSpPr>
                  <a:xfrm>
                    <a:off x="8523812" y="6561296"/>
                    <a:ext cx="1021101" cy="1021101"/>
                    <a:chOff x="-2518059" y="3282645"/>
                    <a:chExt cx="1806300" cy="1806300"/>
                  </a:xfrm>
                </p:grpSpPr>
                <p:sp>
                  <p:nvSpPr>
                    <p:cNvPr id="29" name="Google Shape;1153;p73">
                      <a:extLst>
                        <a:ext uri="{FF2B5EF4-FFF2-40B4-BE49-F238E27FC236}">
                          <a16:creationId xmlns:a16="http://schemas.microsoft.com/office/drawing/2014/main" id="{70EA0857-F1F1-AEED-66D4-EBA5DD5F13E4}"/>
                        </a:ext>
                      </a:extLst>
                    </p:cNvPr>
                    <p:cNvSpPr/>
                    <p:nvPr/>
                  </p:nvSpPr>
                  <p:spPr>
                    <a:xfrm>
                      <a:off x="-2518059" y="3282645"/>
                      <a:ext cx="1806300" cy="1806300"/>
                    </a:xfrm>
                    <a:prstGeom prst="ellipse">
                      <a:avLst/>
                    </a:prstGeom>
                    <a:solidFill>
                      <a:srgbClr val="FFFFFF"/>
                    </a:soli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sp>
                  <p:nvSpPr>
                    <p:cNvPr id="30" name="Google Shape;1154;p73">
                      <a:extLst>
                        <a:ext uri="{FF2B5EF4-FFF2-40B4-BE49-F238E27FC236}">
                          <a16:creationId xmlns:a16="http://schemas.microsoft.com/office/drawing/2014/main" id="{AE3E12E8-4F84-0859-9B07-B4D1CEA89ADF}"/>
                        </a:ext>
                      </a:extLst>
                    </p:cNvPr>
                    <p:cNvSpPr/>
                    <p:nvPr/>
                  </p:nvSpPr>
                  <p:spPr>
                    <a:xfrm>
                      <a:off x="-2518059" y="3282645"/>
                      <a:ext cx="1806300" cy="1806300"/>
                    </a:xfrm>
                    <a:prstGeom prst="donut">
                      <a:avLst>
                        <a:gd name="adj" fmla="val 2426"/>
                      </a:avLst>
                    </a:prstGeom>
                    <a:gradFill>
                      <a:gsLst>
                        <a:gs pos="0">
                          <a:srgbClr val="F99D1C"/>
                        </a:gs>
                        <a:gs pos="10000">
                          <a:srgbClr val="F99D1C"/>
                        </a:gs>
                        <a:gs pos="40000">
                          <a:srgbClr val="F56A00"/>
                        </a:gs>
                        <a:gs pos="80000">
                          <a:srgbClr val="EC008C"/>
                        </a:gs>
                        <a:gs pos="100000">
                          <a:srgbClr val="EC008C"/>
                        </a:gs>
                      </a:gsLst>
                      <a:path path="circle">
                        <a:fillToRect r="100000" b="100000"/>
                      </a:path>
                      <a:tileRect l="-100000" t="-100000"/>
                    </a:gra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grpSp>
              <p:sp>
                <p:nvSpPr>
                  <p:cNvPr id="28" name="Google Shape;1155;p73">
                    <a:extLst>
                      <a:ext uri="{FF2B5EF4-FFF2-40B4-BE49-F238E27FC236}">
                        <a16:creationId xmlns:a16="http://schemas.microsoft.com/office/drawing/2014/main" id="{C0DEA83A-7359-0EBC-6F27-4FD23F49A8FD}"/>
                      </a:ext>
                    </a:extLst>
                  </p:cNvPr>
                  <p:cNvSpPr txBox="1"/>
                  <p:nvPr/>
                </p:nvSpPr>
                <p:spPr>
                  <a:xfrm>
                    <a:off x="8562870" y="6829604"/>
                    <a:ext cx="942900" cy="484800"/>
                  </a:xfrm>
                  <a:prstGeom prst="rect">
                    <a:avLst/>
                  </a:prstGeom>
                  <a:noFill/>
                  <a:ln>
                    <a:noFill/>
                  </a:ln>
                </p:spPr>
                <p:txBody>
                  <a:bodyPr spcFirstLastPara="1" wrap="square" lIns="0" tIns="0" rIns="0" bIns="0"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900"/>
                      <a:buFont typeface="Arial"/>
                      <a:buNone/>
                      <a:tabLst/>
                      <a:defRPr/>
                    </a:pPr>
                    <a:r>
                      <a:rPr kumimoji="0" lang="en-US" sz="1000" b="1" i="0" u="none" strike="noStrike" kern="0" cap="none" spc="0" normalizeH="0" baseline="0" noProof="0">
                        <a:ln>
                          <a:noFill/>
                        </a:ln>
                        <a:solidFill>
                          <a:srgbClr val="000000"/>
                        </a:solidFill>
                        <a:effectLst/>
                        <a:uLnTx/>
                        <a:uFillTx/>
                        <a:latin typeface="Arial"/>
                        <a:cs typeface="Arial"/>
                        <a:sym typeface="Arial"/>
                      </a:rPr>
                      <a:t>Technology</a:t>
                    </a:r>
                    <a:endParaRPr kumimoji="0" sz="1000" b="1" i="0" u="none" strike="noStrike" kern="0" cap="none" spc="0" normalizeH="0" baseline="0" noProof="0">
                      <a:ln>
                        <a:noFill/>
                      </a:ln>
                      <a:solidFill>
                        <a:srgbClr val="1F1F1F"/>
                      </a:solidFill>
                      <a:effectLst/>
                      <a:uLnTx/>
                      <a:uFillTx/>
                      <a:latin typeface="Arial"/>
                      <a:cs typeface="Arial"/>
                      <a:sym typeface="Arial"/>
                    </a:endParaRPr>
                  </a:p>
                </p:txBody>
              </p:sp>
            </p:grpSp>
            <p:grpSp>
              <p:nvGrpSpPr>
                <p:cNvPr id="22" name="Google Shape;1156;p73">
                  <a:extLst>
                    <a:ext uri="{FF2B5EF4-FFF2-40B4-BE49-F238E27FC236}">
                      <a16:creationId xmlns:a16="http://schemas.microsoft.com/office/drawing/2014/main" id="{2088AD05-54EF-7063-4899-663964F0437E}"/>
                    </a:ext>
                  </a:extLst>
                </p:cNvPr>
                <p:cNvGrpSpPr/>
                <p:nvPr/>
              </p:nvGrpSpPr>
              <p:grpSpPr>
                <a:xfrm>
                  <a:off x="7377602" y="1454876"/>
                  <a:ext cx="1021101" cy="1021101"/>
                  <a:chOff x="8523812" y="6561296"/>
                  <a:chExt cx="1021101" cy="1021101"/>
                </a:xfrm>
              </p:grpSpPr>
              <p:grpSp>
                <p:nvGrpSpPr>
                  <p:cNvPr id="23" name="Google Shape;1157;p73">
                    <a:extLst>
                      <a:ext uri="{FF2B5EF4-FFF2-40B4-BE49-F238E27FC236}">
                        <a16:creationId xmlns:a16="http://schemas.microsoft.com/office/drawing/2014/main" id="{38553C69-5E2E-4454-B66D-1AE620BC1419}"/>
                      </a:ext>
                    </a:extLst>
                  </p:cNvPr>
                  <p:cNvGrpSpPr/>
                  <p:nvPr/>
                </p:nvGrpSpPr>
                <p:grpSpPr>
                  <a:xfrm>
                    <a:off x="8523812" y="6561296"/>
                    <a:ext cx="1021101" cy="1021101"/>
                    <a:chOff x="-2518059" y="3282645"/>
                    <a:chExt cx="1806300" cy="1806300"/>
                  </a:xfrm>
                </p:grpSpPr>
                <p:sp>
                  <p:nvSpPr>
                    <p:cNvPr id="25" name="Google Shape;1158;p73">
                      <a:extLst>
                        <a:ext uri="{FF2B5EF4-FFF2-40B4-BE49-F238E27FC236}">
                          <a16:creationId xmlns:a16="http://schemas.microsoft.com/office/drawing/2014/main" id="{5AB6A302-8D3C-B0F1-B1BE-2C4BEB5BA113}"/>
                        </a:ext>
                      </a:extLst>
                    </p:cNvPr>
                    <p:cNvSpPr/>
                    <p:nvPr/>
                  </p:nvSpPr>
                  <p:spPr>
                    <a:xfrm>
                      <a:off x="-2518059" y="3282645"/>
                      <a:ext cx="1806300" cy="1806300"/>
                    </a:xfrm>
                    <a:prstGeom prst="ellipse">
                      <a:avLst/>
                    </a:prstGeom>
                    <a:solidFill>
                      <a:srgbClr val="FFFFFF"/>
                    </a:soli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sp>
                  <p:nvSpPr>
                    <p:cNvPr id="26" name="Google Shape;1159;p73">
                      <a:extLst>
                        <a:ext uri="{FF2B5EF4-FFF2-40B4-BE49-F238E27FC236}">
                          <a16:creationId xmlns:a16="http://schemas.microsoft.com/office/drawing/2014/main" id="{278AAB1A-56AB-056E-B691-7C27D6DAFF5B}"/>
                        </a:ext>
                      </a:extLst>
                    </p:cNvPr>
                    <p:cNvSpPr/>
                    <p:nvPr/>
                  </p:nvSpPr>
                  <p:spPr>
                    <a:xfrm>
                      <a:off x="-2518059" y="3282645"/>
                      <a:ext cx="1806300" cy="1806300"/>
                    </a:xfrm>
                    <a:prstGeom prst="donut">
                      <a:avLst>
                        <a:gd name="adj" fmla="val 2426"/>
                      </a:avLst>
                    </a:prstGeom>
                    <a:gradFill>
                      <a:gsLst>
                        <a:gs pos="0">
                          <a:srgbClr val="F99D1C"/>
                        </a:gs>
                        <a:gs pos="10000">
                          <a:srgbClr val="F99D1C"/>
                        </a:gs>
                        <a:gs pos="40000">
                          <a:srgbClr val="F56A00"/>
                        </a:gs>
                        <a:gs pos="80000">
                          <a:srgbClr val="EC008C"/>
                        </a:gs>
                        <a:gs pos="100000">
                          <a:srgbClr val="EC008C"/>
                        </a:gs>
                      </a:gsLst>
                      <a:path path="circle">
                        <a:fillToRect r="100000" b="100000"/>
                      </a:path>
                      <a:tileRect l="-100000" t="-100000"/>
                    </a:gra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grpSp>
              <p:sp>
                <p:nvSpPr>
                  <p:cNvPr id="24" name="Google Shape;1160;p73">
                    <a:extLst>
                      <a:ext uri="{FF2B5EF4-FFF2-40B4-BE49-F238E27FC236}">
                        <a16:creationId xmlns:a16="http://schemas.microsoft.com/office/drawing/2014/main" id="{84CE9689-C49E-3E48-D925-5419B2DC8211}"/>
                      </a:ext>
                    </a:extLst>
                  </p:cNvPr>
                  <p:cNvSpPr txBox="1"/>
                  <p:nvPr/>
                </p:nvSpPr>
                <p:spPr>
                  <a:xfrm>
                    <a:off x="8562870" y="6829604"/>
                    <a:ext cx="942900" cy="484800"/>
                  </a:xfrm>
                  <a:prstGeom prst="rect">
                    <a:avLst/>
                  </a:prstGeom>
                  <a:noFill/>
                  <a:ln>
                    <a:noFill/>
                  </a:ln>
                </p:spPr>
                <p:txBody>
                  <a:bodyPr spcFirstLastPara="1" wrap="square" lIns="0" tIns="0" rIns="0" bIns="0"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900"/>
                      <a:buFont typeface="Arial"/>
                      <a:buNone/>
                      <a:tabLst/>
                      <a:defRPr/>
                    </a:pPr>
                    <a:r>
                      <a:rPr kumimoji="0" lang="en-US" sz="1000" b="1" i="0" u="none" strike="noStrike" kern="0" cap="none" spc="0" normalizeH="0" baseline="0" noProof="0">
                        <a:ln>
                          <a:noFill/>
                        </a:ln>
                        <a:solidFill>
                          <a:srgbClr val="1F1F1F"/>
                        </a:solidFill>
                        <a:effectLst/>
                        <a:uLnTx/>
                        <a:uFillTx/>
                        <a:latin typeface="Arial"/>
                        <a:cs typeface="Arial"/>
                        <a:sym typeface="Arial"/>
                      </a:rPr>
                      <a:t>Cloud/Online Services</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0" name="Google Shape;1161;p73">
                <a:extLst>
                  <a:ext uri="{FF2B5EF4-FFF2-40B4-BE49-F238E27FC236}">
                    <a16:creationId xmlns:a16="http://schemas.microsoft.com/office/drawing/2014/main" id="{11D0349E-98DD-565B-DE32-0108B12A8E3A}"/>
                  </a:ext>
                </a:extLst>
              </p:cNvPr>
              <p:cNvGrpSpPr/>
              <p:nvPr/>
            </p:nvGrpSpPr>
            <p:grpSpPr>
              <a:xfrm>
                <a:off x="6302121" y="999149"/>
                <a:ext cx="1021101" cy="5229745"/>
                <a:chOff x="6302121" y="999149"/>
                <a:chExt cx="1021101" cy="5229745"/>
              </a:xfrm>
            </p:grpSpPr>
            <p:grpSp>
              <p:nvGrpSpPr>
                <p:cNvPr id="11" name="Google Shape;1162;p73">
                  <a:extLst>
                    <a:ext uri="{FF2B5EF4-FFF2-40B4-BE49-F238E27FC236}">
                      <a16:creationId xmlns:a16="http://schemas.microsoft.com/office/drawing/2014/main" id="{471DB643-0DE1-E9E3-788A-37D88C24584B}"/>
                    </a:ext>
                  </a:extLst>
                </p:cNvPr>
                <p:cNvGrpSpPr/>
                <p:nvPr/>
              </p:nvGrpSpPr>
              <p:grpSpPr>
                <a:xfrm>
                  <a:off x="6302121" y="5207793"/>
                  <a:ext cx="1021101" cy="1021101"/>
                  <a:chOff x="8523812" y="6561296"/>
                  <a:chExt cx="1021101" cy="1021101"/>
                </a:xfrm>
              </p:grpSpPr>
              <p:grpSp>
                <p:nvGrpSpPr>
                  <p:cNvPr id="17" name="Google Shape;1163;p73">
                    <a:extLst>
                      <a:ext uri="{FF2B5EF4-FFF2-40B4-BE49-F238E27FC236}">
                        <a16:creationId xmlns:a16="http://schemas.microsoft.com/office/drawing/2014/main" id="{4F55A877-0816-B7EA-B7AB-0C6737DC35CD}"/>
                      </a:ext>
                    </a:extLst>
                  </p:cNvPr>
                  <p:cNvGrpSpPr/>
                  <p:nvPr/>
                </p:nvGrpSpPr>
                <p:grpSpPr>
                  <a:xfrm>
                    <a:off x="8523812" y="6561296"/>
                    <a:ext cx="1021101" cy="1021101"/>
                    <a:chOff x="-2518059" y="3282645"/>
                    <a:chExt cx="1806300" cy="1806300"/>
                  </a:xfrm>
                </p:grpSpPr>
                <p:sp>
                  <p:nvSpPr>
                    <p:cNvPr id="19" name="Google Shape;1164;p73">
                      <a:extLst>
                        <a:ext uri="{FF2B5EF4-FFF2-40B4-BE49-F238E27FC236}">
                          <a16:creationId xmlns:a16="http://schemas.microsoft.com/office/drawing/2014/main" id="{95E585B5-FA08-F4A7-4636-DAB47ACB00A0}"/>
                        </a:ext>
                      </a:extLst>
                    </p:cNvPr>
                    <p:cNvSpPr/>
                    <p:nvPr/>
                  </p:nvSpPr>
                  <p:spPr>
                    <a:xfrm>
                      <a:off x="-2518059" y="3282645"/>
                      <a:ext cx="1806300" cy="1806300"/>
                    </a:xfrm>
                    <a:prstGeom prst="ellipse">
                      <a:avLst/>
                    </a:prstGeom>
                    <a:solidFill>
                      <a:srgbClr val="FFFFFF"/>
                    </a:soli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sp>
                  <p:nvSpPr>
                    <p:cNvPr id="20" name="Google Shape;1165;p73">
                      <a:extLst>
                        <a:ext uri="{FF2B5EF4-FFF2-40B4-BE49-F238E27FC236}">
                          <a16:creationId xmlns:a16="http://schemas.microsoft.com/office/drawing/2014/main" id="{FF200DE3-A589-09B6-5329-FE907CD0D6A5}"/>
                        </a:ext>
                      </a:extLst>
                    </p:cNvPr>
                    <p:cNvSpPr/>
                    <p:nvPr/>
                  </p:nvSpPr>
                  <p:spPr>
                    <a:xfrm>
                      <a:off x="-2518059" y="3282645"/>
                      <a:ext cx="1806300" cy="1806300"/>
                    </a:xfrm>
                    <a:prstGeom prst="donut">
                      <a:avLst>
                        <a:gd name="adj" fmla="val 2426"/>
                      </a:avLst>
                    </a:prstGeom>
                    <a:gradFill>
                      <a:gsLst>
                        <a:gs pos="0">
                          <a:srgbClr val="F99D1C"/>
                        </a:gs>
                        <a:gs pos="10000">
                          <a:srgbClr val="F99D1C"/>
                        </a:gs>
                        <a:gs pos="40000">
                          <a:srgbClr val="F56A00"/>
                        </a:gs>
                        <a:gs pos="80000">
                          <a:srgbClr val="EC008C"/>
                        </a:gs>
                        <a:gs pos="100000">
                          <a:srgbClr val="EC008C"/>
                        </a:gs>
                      </a:gsLst>
                      <a:path path="circle">
                        <a:fillToRect r="100000" b="100000"/>
                      </a:path>
                      <a:tileRect l="-100000" t="-100000"/>
                    </a:gra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grpSp>
              <p:sp>
                <p:nvSpPr>
                  <p:cNvPr id="18" name="Google Shape;1166;p73">
                    <a:extLst>
                      <a:ext uri="{FF2B5EF4-FFF2-40B4-BE49-F238E27FC236}">
                        <a16:creationId xmlns:a16="http://schemas.microsoft.com/office/drawing/2014/main" id="{14C41D85-BA0A-1D14-3CB7-2AA1FA3E01E9}"/>
                      </a:ext>
                    </a:extLst>
                  </p:cNvPr>
                  <p:cNvSpPr txBox="1"/>
                  <p:nvPr/>
                </p:nvSpPr>
                <p:spPr>
                  <a:xfrm>
                    <a:off x="8562870" y="6829604"/>
                    <a:ext cx="942900" cy="484800"/>
                  </a:xfrm>
                  <a:prstGeom prst="rect">
                    <a:avLst/>
                  </a:prstGeom>
                  <a:noFill/>
                  <a:ln>
                    <a:noFill/>
                  </a:ln>
                </p:spPr>
                <p:txBody>
                  <a:bodyPr spcFirstLastPara="1" wrap="square" lIns="0" tIns="0" rIns="0" bIns="0"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900"/>
                      <a:buFont typeface="Arial"/>
                      <a:buNone/>
                      <a:tabLst/>
                      <a:defRPr/>
                    </a:pPr>
                    <a:r>
                      <a:rPr kumimoji="0" lang="en-US" sz="1000" b="1" i="0" u="none" strike="noStrike" kern="0" cap="none" spc="0" normalizeH="0" baseline="0" noProof="0" dirty="0">
                        <a:ln>
                          <a:noFill/>
                        </a:ln>
                        <a:solidFill>
                          <a:srgbClr val="1F1F1F"/>
                        </a:solidFill>
                        <a:effectLst/>
                        <a:uLnTx/>
                        <a:uFillTx/>
                        <a:latin typeface="Arial"/>
                        <a:cs typeface="Arial"/>
                        <a:sym typeface="Arial"/>
                      </a:rPr>
                      <a:t>Wholesale, Consumer &amp; Retail</a:t>
                    </a:r>
                    <a:endParaRPr kumimoji="0" sz="10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2" name="Google Shape;1167;p73">
                  <a:extLst>
                    <a:ext uri="{FF2B5EF4-FFF2-40B4-BE49-F238E27FC236}">
                      <a16:creationId xmlns:a16="http://schemas.microsoft.com/office/drawing/2014/main" id="{670054B3-FC81-A510-737C-1975CC1BBF61}"/>
                    </a:ext>
                  </a:extLst>
                </p:cNvPr>
                <p:cNvGrpSpPr/>
                <p:nvPr/>
              </p:nvGrpSpPr>
              <p:grpSpPr>
                <a:xfrm>
                  <a:off x="6302121" y="999149"/>
                  <a:ext cx="1021101" cy="1021101"/>
                  <a:chOff x="8523812" y="6561296"/>
                  <a:chExt cx="1021101" cy="1021101"/>
                </a:xfrm>
              </p:grpSpPr>
              <p:grpSp>
                <p:nvGrpSpPr>
                  <p:cNvPr id="13" name="Google Shape;1168;p73">
                    <a:extLst>
                      <a:ext uri="{FF2B5EF4-FFF2-40B4-BE49-F238E27FC236}">
                        <a16:creationId xmlns:a16="http://schemas.microsoft.com/office/drawing/2014/main" id="{9725BFCD-CFB3-AAA0-FDA1-710E25B08005}"/>
                      </a:ext>
                    </a:extLst>
                  </p:cNvPr>
                  <p:cNvGrpSpPr/>
                  <p:nvPr/>
                </p:nvGrpSpPr>
                <p:grpSpPr>
                  <a:xfrm>
                    <a:off x="8523812" y="6561296"/>
                    <a:ext cx="1021101" cy="1021101"/>
                    <a:chOff x="-2518059" y="3282645"/>
                    <a:chExt cx="1806300" cy="1806300"/>
                  </a:xfrm>
                </p:grpSpPr>
                <p:sp>
                  <p:nvSpPr>
                    <p:cNvPr id="15" name="Google Shape;1169;p73">
                      <a:extLst>
                        <a:ext uri="{FF2B5EF4-FFF2-40B4-BE49-F238E27FC236}">
                          <a16:creationId xmlns:a16="http://schemas.microsoft.com/office/drawing/2014/main" id="{FD5328AC-0789-0EEE-6FEC-77BE5B3C1828}"/>
                        </a:ext>
                      </a:extLst>
                    </p:cNvPr>
                    <p:cNvSpPr/>
                    <p:nvPr/>
                  </p:nvSpPr>
                  <p:spPr>
                    <a:xfrm>
                      <a:off x="-2518059" y="3282645"/>
                      <a:ext cx="1806300" cy="1806300"/>
                    </a:xfrm>
                    <a:prstGeom prst="ellipse">
                      <a:avLst/>
                    </a:prstGeom>
                    <a:solidFill>
                      <a:srgbClr val="FFFFFF"/>
                    </a:soli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sp>
                  <p:nvSpPr>
                    <p:cNvPr id="16" name="Google Shape;1170;p73">
                      <a:extLst>
                        <a:ext uri="{FF2B5EF4-FFF2-40B4-BE49-F238E27FC236}">
                          <a16:creationId xmlns:a16="http://schemas.microsoft.com/office/drawing/2014/main" id="{8EFD873A-2509-5A36-958B-65874C84C143}"/>
                        </a:ext>
                      </a:extLst>
                    </p:cNvPr>
                    <p:cNvSpPr/>
                    <p:nvPr/>
                  </p:nvSpPr>
                  <p:spPr>
                    <a:xfrm>
                      <a:off x="-2518059" y="3282645"/>
                      <a:ext cx="1806300" cy="1806300"/>
                    </a:xfrm>
                    <a:prstGeom prst="donut">
                      <a:avLst>
                        <a:gd name="adj" fmla="val 2426"/>
                      </a:avLst>
                    </a:prstGeom>
                    <a:gradFill>
                      <a:gsLst>
                        <a:gs pos="0">
                          <a:srgbClr val="F99D1C"/>
                        </a:gs>
                        <a:gs pos="10000">
                          <a:srgbClr val="F99D1C"/>
                        </a:gs>
                        <a:gs pos="40000">
                          <a:srgbClr val="F56A00"/>
                        </a:gs>
                        <a:gs pos="80000">
                          <a:srgbClr val="EC008C"/>
                        </a:gs>
                        <a:gs pos="100000">
                          <a:srgbClr val="EC008C"/>
                        </a:gs>
                      </a:gsLst>
                      <a:path path="circle">
                        <a:fillToRect r="100000" b="100000"/>
                      </a:path>
                      <a:tileRect l="-100000" t="-100000"/>
                    </a:gradFill>
                    <a:ln>
                      <a:noFill/>
                    </a:ln>
                  </p:spPr>
                  <p:txBody>
                    <a:bodyPr spcFirstLastPara="1" wrap="square" lIns="91401" tIns="45688" rIns="91401" bIns="45688" anchor="ctr" anchorCtr="0">
                      <a:noAutofit/>
                    </a:bodyPr>
                    <a:lstStyle/>
                    <a:p>
                      <a:pPr marL="0" marR="0" lvl="0" indent="0" algn="ctr" defTabSz="914126" rtl="0" eaLnBrk="1" fontAlgn="auto" latinLnBrk="0" hangingPunct="1">
                        <a:lnSpc>
                          <a:spcPct val="85000"/>
                        </a:lnSpc>
                        <a:spcBef>
                          <a:spcPts val="0"/>
                        </a:spcBef>
                        <a:spcAft>
                          <a:spcPts val="0"/>
                        </a:spcAft>
                        <a:buClr>
                          <a:srgbClr val="000000"/>
                        </a:buClr>
                        <a:buSzPts val="1900"/>
                        <a:buFont typeface="Arial"/>
                        <a:buNone/>
                        <a:tabLst/>
                        <a:defRPr/>
                      </a:pPr>
                      <a:endParaRPr kumimoji="0" sz="900" b="0" i="0" u="sng" strike="noStrike" kern="0" cap="none" spc="0" normalizeH="0" baseline="0" noProof="0">
                        <a:ln>
                          <a:noFill/>
                        </a:ln>
                        <a:solidFill>
                          <a:srgbClr val="EC008C"/>
                        </a:solidFill>
                        <a:effectLst/>
                        <a:uLnTx/>
                        <a:uFillTx/>
                        <a:latin typeface="Arial"/>
                        <a:cs typeface="Arial"/>
                        <a:sym typeface="Arial"/>
                        <a:hlinkClick r:id="rId4">
                          <a:extLst>
                            <a:ext uri="{A12FA001-AC4F-418D-AE19-62706E023703}">
                              <ahyp:hlinkClr xmlns:ahyp="http://schemas.microsoft.com/office/drawing/2018/hyperlinkcolor" val="tx"/>
                            </a:ext>
                          </a:extLst>
                        </a:hlinkClick>
                      </a:endParaRPr>
                    </a:p>
                  </p:txBody>
                </p:sp>
              </p:grpSp>
              <p:sp>
                <p:nvSpPr>
                  <p:cNvPr id="14" name="Google Shape;1171;p73">
                    <a:extLst>
                      <a:ext uri="{FF2B5EF4-FFF2-40B4-BE49-F238E27FC236}">
                        <a16:creationId xmlns:a16="http://schemas.microsoft.com/office/drawing/2014/main" id="{AAF4EE52-96DB-09DF-808C-1A6AB51FEF19}"/>
                      </a:ext>
                    </a:extLst>
                  </p:cNvPr>
                  <p:cNvSpPr txBox="1"/>
                  <p:nvPr/>
                </p:nvSpPr>
                <p:spPr>
                  <a:xfrm>
                    <a:off x="8562870" y="6829604"/>
                    <a:ext cx="942900" cy="484800"/>
                  </a:xfrm>
                  <a:prstGeom prst="rect">
                    <a:avLst/>
                  </a:prstGeom>
                  <a:noFill/>
                  <a:ln>
                    <a:noFill/>
                  </a:ln>
                </p:spPr>
                <p:txBody>
                  <a:bodyPr spcFirstLastPara="1" wrap="square" lIns="0" tIns="0" rIns="0" bIns="0" anchor="ctr"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900"/>
                      <a:buFont typeface="Arial"/>
                      <a:buNone/>
                      <a:tabLst/>
                      <a:defRPr/>
                    </a:pPr>
                    <a:r>
                      <a:rPr kumimoji="0" lang="en-US" sz="1000" b="1" i="0" u="none" strike="noStrike" kern="0" cap="none" spc="0" normalizeH="0" baseline="0" noProof="0">
                        <a:ln>
                          <a:noFill/>
                        </a:ln>
                        <a:solidFill>
                          <a:srgbClr val="000000"/>
                        </a:solidFill>
                        <a:effectLst/>
                        <a:uLnTx/>
                        <a:uFillTx/>
                        <a:latin typeface="Arial"/>
                        <a:cs typeface="Arial"/>
                        <a:sym typeface="Arial"/>
                      </a:rPr>
                      <a:t>Education</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grpSp>
          </p:grpSp>
        </p:grpSp>
      </p:grpSp>
      <p:pic>
        <p:nvPicPr>
          <p:cNvPr id="78" name="Google Shape;1172;p73">
            <a:extLst>
              <a:ext uri="{FF2B5EF4-FFF2-40B4-BE49-F238E27FC236}">
                <a16:creationId xmlns:a16="http://schemas.microsoft.com/office/drawing/2014/main" id="{82C481F6-6F62-9F3F-9B21-56DF3F5A5A09}"/>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2518201" y="5721711"/>
            <a:ext cx="587436" cy="606670"/>
          </a:xfrm>
          <a:prstGeom prst="rect">
            <a:avLst/>
          </a:prstGeom>
          <a:noFill/>
          <a:ln>
            <a:noFill/>
          </a:ln>
        </p:spPr>
      </p:pic>
      <p:pic>
        <p:nvPicPr>
          <p:cNvPr id="79" name="Google Shape;1174;p73">
            <a:extLst>
              <a:ext uri="{FF2B5EF4-FFF2-40B4-BE49-F238E27FC236}">
                <a16:creationId xmlns:a16="http://schemas.microsoft.com/office/drawing/2014/main" id="{04BAFEC6-C028-F1B2-4A70-A86D8C0FCA43}"/>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2860878" y="1301518"/>
            <a:ext cx="799397" cy="170710"/>
          </a:xfrm>
          <a:prstGeom prst="rect">
            <a:avLst/>
          </a:prstGeom>
          <a:noFill/>
          <a:ln>
            <a:noFill/>
          </a:ln>
        </p:spPr>
      </p:pic>
      <p:pic>
        <p:nvPicPr>
          <p:cNvPr id="80" name="Google Shape;1175;p73">
            <a:extLst>
              <a:ext uri="{FF2B5EF4-FFF2-40B4-BE49-F238E27FC236}">
                <a16:creationId xmlns:a16="http://schemas.microsoft.com/office/drawing/2014/main" id="{4817F64F-1289-8789-C647-782B3CB12A98}"/>
              </a:ext>
            </a:extLst>
          </p:cNvPr>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823382" y="2216242"/>
            <a:ext cx="894449" cy="230891"/>
          </a:xfrm>
          <a:prstGeom prst="rect">
            <a:avLst/>
          </a:prstGeom>
          <a:noFill/>
          <a:ln>
            <a:noFill/>
          </a:ln>
        </p:spPr>
      </p:pic>
      <p:pic>
        <p:nvPicPr>
          <p:cNvPr id="81" name="Google Shape;1176;p73">
            <a:extLst>
              <a:ext uri="{FF2B5EF4-FFF2-40B4-BE49-F238E27FC236}">
                <a16:creationId xmlns:a16="http://schemas.microsoft.com/office/drawing/2014/main" id="{48480CE9-E920-F1B5-7BAC-F74BCB6AC9FF}"/>
              </a:ext>
            </a:extLst>
          </p:cNvPr>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1807771" y="1608674"/>
            <a:ext cx="428152" cy="436881"/>
          </a:xfrm>
          <a:prstGeom prst="rect">
            <a:avLst/>
          </a:prstGeom>
          <a:noFill/>
          <a:ln>
            <a:noFill/>
          </a:ln>
        </p:spPr>
      </p:pic>
      <p:pic>
        <p:nvPicPr>
          <p:cNvPr id="82" name="Google Shape;1177;p73">
            <a:extLst>
              <a:ext uri="{FF2B5EF4-FFF2-40B4-BE49-F238E27FC236}">
                <a16:creationId xmlns:a16="http://schemas.microsoft.com/office/drawing/2014/main" id="{7C50915A-022D-3BC1-12CA-DDB79B7A4F79}"/>
              </a:ext>
            </a:extLst>
          </p:cNvPr>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1303326" y="1349822"/>
            <a:ext cx="653193" cy="151291"/>
          </a:xfrm>
          <a:prstGeom prst="rect">
            <a:avLst/>
          </a:prstGeom>
          <a:noFill/>
          <a:ln>
            <a:noFill/>
          </a:ln>
        </p:spPr>
      </p:pic>
      <p:pic>
        <p:nvPicPr>
          <p:cNvPr id="83" name="Google Shape;1178;p73">
            <a:extLst>
              <a:ext uri="{FF2B5EF4-FFF2-40B4-BE49-F238E27FC236}">
                <a16:creationId xmlns:a16="http://schemas.microsoft.com/office/drawing/2014/main" id="{2FBEA270-500D-1F75-93FB-479508B728EA}"/>
              </a:ext>
            </a:extLst>
          </p:cNvPr>
          <p:cNvPicPr preferRelativeResize="0"/>
          <p:nvPr/>
        </p:nvPicPr>
        <p:blipFill rotWithShape="1">
          <a:blip r:embed="rId10" cstate="hqprint">
            <a:alphaModFix/>
            <a:extLst>
              <a:ext uri="{28A0092B-C50C-407E-A947-70E740481C1C}">
                <a14:useLocalDpi xmlns:a14="http://schemas.microsoft.com/office/drawing/2010/main"/>
              </a:ext>
            </a:extLst>
          </a:blip>
          <a:srcRect/>
          <a:stretch/>
        </p:blipFill>
        <p:spPr>
          <a:xfrm>
            <a:off x="2786001" y="1732484"/>
            <a:ext cx="727419" cy="189259"/>
          </a:xfrm>
          <a:prstGeom prst="rect">
            <a:avLst/>
          </a:prstGeom>
          <a:noFill/>
          <a:ln>
            <a:noFill/>
          </a:ln>
        </p:spPr>
      </p:pic>
      <p:pic>
        <p:nvPicPr>
          <p:cNvPr id="84" name="Google Shape;1179;p73">
            <a:extLst>
              <a:ext uri="{FF2B5EF4-FFF2-40B4-BE49-F238E27FC236}">
                <a16:creationId xmlns:a16="http://schemas.microsoft.com/office/drawing/2014/main" id="{400477C8-5A9C-480E-7535-864775113DF4}"/>
              </a:ext>
            </a:extLst>
          </p:cNvPr>
          <p:cNvPicPr preferRelativeResize="0"/>
          <p:nvPr/>
        </p:nvPicPr>
        <p:blipFill>
          <a:blip r:embed="rId11" cstate="hqprint">
            <a:alphaModFix/>
            <a:extLst>
              <a:ext uri="{28A0092B-C50C-407E-A947-70E740481C1C}">
                <a14:useLocalDpi xmlns:a14="http://schemas.microsoft.com/office/drawing/2010/main"/>
              </a:ext>
            </a:extLst>
          </a:blip>
          <a:stretch>
            <a:fillRect/>
          </a:stretch>
        </p:blipFill>
        <p:spPr>
          <a:xfrm>
            <a:off x="2300224" y="3595111"/>
            <a:ext cx="452580" cy="585865"/>
          </a:xfrm>
          <a:prstGeom prst="rect">
            <a:avLst/>
          </a:prstGeom>
          <a:noFill/>
          <a:ln>
            <a:noFill/>
          </a:ln>
        </p:spPr>
      </p:pic>
      <p:pic>
        <p:nvPicPr>
          <p:cNvPr id="85" name="Google Shape;1180;p73">
            <a:extLst>
              <a:ext uri="{FF2B5EF4-FFF2-40B4-BE49-F238E27FC236}">
                <a16:creationId xmlns:a16="http://schemas.microsoft.com/office/drawing/2014/main" id="{E675CF12-0AC7-87C5-4FD9-12397A866919}"/>
              </a:ext>
            </a:extLst>
          </p:cNvPr>
          <p:cNvPicPr preferRelativeResize="0"/>
          <p:nvPr/>
        </p:nvPicPr>
        <p:blipFill rotWithShape="1">
          <a:blip r:embed="rId12">
            <a:alphaModFix/>
          </a:blip>
          <a:srcRect/>
          <a:stretch/>
        </p:blipFill>
        <p:spPr>
          <a:xfrm>
            <a:off x="632889" y="4983335"/>
            <a:ext cx="587435" cy="213352"/>
          </a:xfrm>
          <a:prstGeom prst="rect">
            <a:avLst/>
          </a:prstGeom>
          <a:noFill/>
          <a:ln>
            <a:noFill/>
          </a:ln>
        </p:spPr>
      </p:pic>
      <p:pic>
        <p:nvPicPr>
          <p:cNvPr id="86" name="Google Shape;1181;p73">
            <a:extLst>
              <a:ext uri="{FF2B5EF4-FFF2-40B4-BE49-F238E27FC236}">
                <a16:creationId xmlns:a16="http://schemas.microsoft.com/office/drawing/2014/main" id="{813F2B40-DF06-BA58-BC23-D50B59DBE045}"/>
              </a:ext>
            </a:extLst>
          </p:cNvPr>
          <p:cNvPicPr preferRelativeResize="0"/>
          <p:nvPr/>
        </p:nvPicPr>
        <p:blipFill rotWithShape="1">
          <a:blip r:embed="rId13" cstate="hqprint">
            <a:alphaModFix/>
            <a:extLst>
              <a:ext uri="{28A0092B-C50C-407E-A947-70E740481C1C}">
                <a14:useLocalDpi xmlns:a14="http://schemas.microsoft.com/office/drawing/2010/main"/>
              </a:ext>
            </a:extLst>
          </a:blip>
          <a:srcRect/>
          <a:stretch/>
        </p:blipFill>
        <p:spPr>
          <a:xfrm>
            <a:off x="1846695" y="4253735"/>
            <a:ext cx="298034" cy="380102"/>
          </a:xfrm>
          <a:prstGeom prst="rect">
            <a:avLst/>
          </a:prstGeom>
          <a:noFill/>
          <a:ln>
            <a:noFill/>
          </a:ln>
        </p:spPr>
      </p:pic>
      <p:pic>
        <p:nvPicPr>
          <p:cNvPr id="87" name="Google Shape;1182;p73">
            <a:extLst>
              <a:ext uri="{FF2B5EF4-FFF2-40B4-BE49-F238E27FC236}">
                <a16:creationId xmlns:a16="http://schemas.microsoft.com/office/drawing/2014/main" id="{1D74BEA2-39C2-08BF-A7A3-FEB932C6E3C0}"/>
              </a:ext>
            </a:extLst>
          </p:cNvPr>
          <p:cNvPicPr preferRelativeResize="0"/>
          <p:nvPr/>
        </p:nvPicPr>
        <p:blipFill rotWithShape="1">
          <a:blip r:embed="rId14" cstate="hqprint">
            <a:alphaModFix/>
            <a:extLst>
              <a:ext uri="{28A0092B-C50C-407E-A947-70E740481C1C}">
                <a14:useLocalDpi xmlns:a14="http://schemas.microsoft.com/office/drawing/2010/main"/>
              </a:ext>
            </a:extLst>
          </a:blip>
          <a:srcRect/>
          <a:stretch/>
        </p:blipFill>
        <p:spPr>
          <a:xfrm>
            <a:off x="2584050" y="3160306"/>
            <a:ext cx="587439" cy="225878"/>
          </a:xfrm>
          <a:prstGeom prst="rect">
            <a:avLst/>
          </a:prstGeom>
          <a:noFill/>
          <a:ln>
            <a:noFill/>
          </a:ln>
        </p:spPr>
      </p:pic>
      <p:pic>
        <p:nvPicPr>
          <p:cNvPr id="88" name="Google Shape;1183;p73">
            <a:extLst>
              <a:ext uri="{FF2B5EF4-FFF2-40B4-BE49-F238E27FC236}">
                <a16:creationId xmlns:a16="http://schemas.microsoft.com/office/drawing/2014/main" id="{397D6140-6DAD-4329-F752-E0DDA787897F}"/>
              </a:ext>
            </a:extLst>
          </p:cNvPr>
          <p:cNvPicPr preferRelativeResize="0"/>
          <p:nvPr/>
        </p:nvPicPr>
        <p:blipFill rotWithShape="1">
          <a:blip r:embed="rId15" cstate="hqprint">
            <a:alphaModFix/>
            <a:extLst>
              <a:ext uri="{28A0092B-C50C-407E-A947-70E740481C1C}">
                <a14:useLocalDpi xmlns:a14="http://schemas.microsoft.com/office/drawing/2010/main"/>
              </a:ext>
            </a:extLst>
          </a:blip>
          <a:srcRect/>
          <a:stretch/>
        </p:blipFill>
        <p:spPr>
          <a:xfrm>
            <a:off x="2343787" y="2181789"/>
            <a:ext cx="365455" cy="296206"/>
          </a:xfrm>
          <a:prstGeom prst="rect">
            <a:avLst/>
          </a:prstGeom>
          <a:noFill/>
          <a:ln>
            <a:noFill/>
          </a:ln>
        </p:spPr>
      </p:pic>
      <p:pic>
        <p:nvPicPr>
          <p:cNvPr id="89" name="Google Shape;1184;p73">
            <a:extLst>
              <a:ext uri="{FF2B5EF4-FFF2-40B4-BE49-F238E27FC236}">
                <a16:creationId xmlns:a16="http://schemas.microsoft.com/office/drawing/2014/main" id="{1A5B650E-F754-7849-DAC7-1B2FC590D83B}"/>
              </a:ext>
            </a:extLst>
          </p:cNvPr>
          <p:cNvPicPr preferRelativeResize="0"/>
          <p:nvPr/>
        </p:nvPicPr>
        <p:blipFill rotWithShape="1">
          <a:blip r:embed="rId16" cstate="hqprint">
            <a:alphaModFix/>
            <a:extLst>
              <a:ext uri="{28A0092B-C50C-407E-A947-70E740481C1C}">
                <a14:useLocalDpi xmlns:a14="http://schemas.microsoft.com/office/drawing/2010/main"/>
              </a:ext>
            </a:extLst>
          </a:blip>
          <a:srcRect/>
          <a:stretch/>
        </p:blipFill>
        <p:spPr>
          <a:xfrm>
            <a:off x="238008" y="2717654"/>
            <a:ext cx="1054494" cy="182331"/>
          </a:xfrm>
          <a:prstGeom prst="rect">
            <a:avLst/>
          </a:prstGeom>
          <a:noFill/>
          <a:ln>
            <a:noFill/>
          </a:ln>
        </p:spPr>
      </p:pic>
      <p:pic>
        <p:nvPicPr>
          <p:cNvPr id="90" name="Google Shape;1185;p73">
            <a:extLst>
              <a:ext uri="{FF2B5EF4-FFF2-40B4-BE49-F238E27FC236}">
                <a16:creationId xmlns:a16="http://schemas.microsoft.com/office/drawing/2014/main" id="{4F0EFDA0-2441-8454-22DC-C6DA0252D145}"/>
              </a:ext>
            </a:extLst>
          </p:cNvPr>
          <p:cNvPicPr preferRelativeResize="0"/>
          <p:nvPr/>
        </p:nvPicPr>
        <p:blipFill rotWithShape="1">
          <a:blip r:embed="rId17">
            <a:alphaModFix/>
          </a:blip>
          <a:srcRect/>
          <a:stretch/>
        </p:blipFill>
        <p:spPr>
          <a:xfrm>
            <a:off x="202407" y="1682035"/>
            <a:ext cx="949897" cy="290156"/>
          </a:xfrm>
          <a:prstGeom prst="rect">
            <a:avLst/>
          </a:prstGeom>
          <a:noFill/>
          <a:ln>
            <a:noFill/>
          </a:ln>
        </p:spPr>
      </p:pic>
      <p:pic>
        <p:nvPicPr>
          <p:cNvPr id="91" name="Google Shape;1186;p73" descr="A picture containing drawing&#10;&#10;Description automatically generated">
            <a:extLst>
              <a:ext uri="{FF2B5EF4-FFF2-40B4-BE49-F238E27FC236}">
                <a16:creationId xmlns:a16="http://schemas.microsoft.com/office/drawing/2014/main" id="{6CE64A53-C703-3EF7-2743-89A06F2E8D07}"/>
              </a:ext>
            </a:extLst>
          </p:cNvPr>
          <p:cNvPicPr preferRelativeResize="0"/>
          <p:nvPr/>
        </p:nvPicPr>
        <p:blipFill rotWithShape="1">
          <a:blip r:embed="rId18" cstate="hqprint">
            <a:alphaModFix/>
            <a:extLst>
              <a:ext uri="{28A0092B-C50C-407E-A947-70E740481C1C}">
                <a14:useLocalDpi xmlns:a14="http://schemas.microsoft.com/office/drawing/2010/main"/>
              </a:ext>
            </a:extLst>
          </a:blip>
          <a:srcRect/>
          <a:stretch/>
        </p:blipFill>
        <p:spPr>
          <a:xfrm>
            <a:off x="2372763" y="2660702"/>
            <a:ext cx="799422" cy="296240"/>
          </a:xfrm>
          <a:prstGeom prst="rect">
            <a:avLst/>
          </a:prstGeom>
          <a:noFill/>
          <a:ln>
            <a:noFill/>
          </a:ln>
        </p:spPr>
      </p:pic>
      <p:pic>
        <p:nvPicPr>
          <p:cNvPr id="92" name="Google Shape;1187;p73">
            <a:extLst>
              <a:ext uri="{FF2B5EF4-FFF2-40B4-BE49-F238E27FC236}">
                <a16:creationId xmlns:a16="http://schemas.microsoft.com/office/drawing/2014/main" id="{4B53F8A1-1B1B-DF2B-5DD4-9EBB138DD6CE}"/>
              </a:ext>
            </a:extLst>
          </p:cNvPr>
          <p:cNvPicPr preferRelativeResize="0"/>
          <p:nvPr/>
        </p:nvPicPr>
        <p:blipFill rotWithShape="1">
          <a:blip r:embed="rId19" cstate="hqprint">
            <a:alphaModFix/>
            <a:extLst>
              <a:ext uri="{28A0092B-C50C-407E-A947-70E740481C1C}">
                <a14:useLocalDpi xmlns:a14="http://schemas.microsoft.com/office/drawing/2010/main"/>
              </a:ext>
            </a:extLst>
          </a:blip>
          <a:srcRect t="24888" b="24893"/>
          <a:stretch/>
        </p:blipFill>
        <p:spPr>
          <a:xfrm>
            <a:off x="202407" y="5599118"/>
            <a:ext cx="742867" cy="227415"/>
          </a:xfrm>
          <a:prstGeom prst="rect">
            <a:avLst/>
          </a:prstGeom>
          <a:noFill/>
          <a:ln>
            <a:noFill/>
          </a:ln>
        </p:spPr>
      </p:pic>
      <p:pic>
        <p:nvPicPr>
          <p:cNvPr id="93" name="Google Shape;1188;p73" descr="A close up of a logo&#10;&#10;Description automatically generated">
            <a:extLst>
              <a:ext uri="{FF2B5EF4-FFF2-40B4-BE49-F238E27FC236}">
                <a16:creationId xmlns:a16="http://schemas.microsoft.com/office/drawing/2014/main" id="{CF437B0C-4EC5-6EAB-7328-45AE5C91180A}"/>
              </a:ext>
            </a:extLst>
          </p:cNvPr>
          <p:cNvPicPr preferRelativeResize="0"/>
          <p:nvPr/>
        </p:nvPicPr>
        <p:blipFill rotWithShape="1">
          <a:blip r:embed="rId20" cstate="hqprint">
            <a:alphaModFix/>
            <a:extLst>
              <a:ext uri="{28A0092B-C50C-407E-A947-70E740481C1C}">
                <a14:useLocalDpi xmlns:a14="http://schemas.microsoft.com/office/drawing/2010/main"/>
              </a:ext>
            </a:extLst>
          </a:blip>
          <a:srcRect l="-11169" t="-2009" r="-11169"/>
          <a:stretch/>
        </p:blipFill>
        <p:spPr>
          <a:xfrm>
            <a:off x="1732843" y="4899963"/>
            <a:ext cx="481312" cy="380095"/>
          </a:xfrm>
          <a:prstGeom prst="rect">
            <a:avLst/>
          </a:prstGeom>
          <a:noFill/>
          <a:ln>
            <a:noFill/>
          </a:ln>
        </p:spPr>
      </p:pic>
      <p:pic>
        <p:nvPicPr>
          <p:cNvPr id="94" name="Google Shape;1189;p73">
            <a:extLst>
              <a:ext uri="{FF2B5EF4-FFF2-40B4-BE49-F238E27FC236}">
                <a16:creationId xmlns:a16="http://schemas.microsoft.com/office/drawing/2014/main" id="{0025B77B-0B13-DF7F-8644-0EA7CF44462F}"/>
              </a:ext>
            </a:extLst>
          </p:cNvPr>
          <p:cNvPicPr preferRelativeResize="0"/>
          <p:nvPr/>
        </p:nvPicPr>
        <p:blipFill rotWithShape="1">
          <a:blip r:embed="rId21">
            <a:alphaModFix/>
          </a:blip>
          <a:srcRect/>
          <a:stretch/>
        </p:blipFill>
        <p:spPr>
          <a:xfrm>
            <a:off x="2439108" y="4514183"/>
            <a:ext cx="949902" cy="118354"/>
          </a:xfrm>
          <a:prstGeom prst="rect">
            <a:avLst/>
          </a:prstGeom>
          <a:noFill/>
          <a:ln>
            <a:noFill/>
          </a:ln>
        </p:spPr>
      </p:pic>
      <p:pic>
        <p:nvPicPr>
          <p:cNvPr id="95" name="Google Shape;1190;p73" descr="A picture containing plate&#10;&#10;Description automatically generated">
            <a:extLst>
              <a:ext uri="{FF2B5EF4-FFF2-40B4-BE49-F238E27FC236}">
                <a16:creationId xmlns:a16="http://schemas.microsoft.com/office/drawing/2014/main" id="{F4EC065D-369B-CD98-E10E-C498CB7A4A50}"/>
              </a:ext>
            </a:extLst>
          </p:cNvPr>
          <p:cNvPicPr preferRelativeResize="0"/>
          <p:nvPr/>
        </p:nvPicPr>
        <p:blipFill rotWithShape="1">
          <a:blip r:embed="rId22" cstate="hqprint">
            <a:alphaModFix/>
            <a:extLst>
              <a:ext uri="{28A0092B-C50C-407E-A947-70E740481C1C}">
                <a14:useLocalDpi xmlns:a14="http://schemas.microsoft.com/office/drawing/2010/main"/>
              </a:ext>
            </a:extLst>
          </a:blip>
          <a:srcRect l="-1177" t="-12406" r="-1177" b="-12406"/>
          <a:stretch/>
        </p:blipFill>
        <p:spPr>
          <a:xfrm>
            <a:off x="1151583" y="5300917"/>
            <a:ext cx="452580" cy="357508"/>
          </a:xfrm>
          <a:prstGeom prst="rect">
            <a:avLst/>
          </a:prstGeom>
          <a:noFill/>
          <a:ln>
            <a:noFill/>
          </a:ln>
        </p:spPr>
      </p:pic>
      <p:pic>
        <p:nvPicPr>
          <p:cNvPr id="96" name="Google Shape;1191;p73">
            <a:extLst>
              <a:ext uri="{FF2B5EF4-FFF2-40B4-BE49-F238E27FC236}">
                <a16:creationId xmlns:a16="http://schemas.microsoft.com/office/drawing/2014/main" id="{03BE2969-0BF4-A045-6EBC-1B585702281D}"/>
              </a:ext>
            </a:extLst>
          </p:cNvPr>
          <p:cNvPicPr preferRelativeResize="0"/>
          <p:nvPr/>
        </p:nvPicPr>
        <p:blipFill rotWithShape="1">
          <a:blip r:embed="rId23">
            <a:alphaModFix/>
          </a:blip>
          <a:srcRect/>
          <a:stretch/>
        </p:blipFill>
        <p:spPr>
          <a:xfrm>
            <a:off x="2611293" y="5365962"/>
            <a:ext cx="736238" cy="227415"/>
          </a:xfrm>
          <a:prstGeom prst="rect">
            <a:avLst/>
          </a:prstGeom>
          <a:noFill/>
          <a:ln>
            <a:noFill/>
          </a:ln>
        </p:spPr>
      </p:pic>
      <p:pic>
        <p:nvPicPr>
          <p:cNvPr id="97" name="Google Shape;1192;p73" descr="A close up of a sign&#10;&#10;Description automatically generated">
            <a:extLst>
              <a:ext uri="{FF2B5EF4-FFF2-40B4-BE49-F238E27FC236}">
                <a16:creationId xmlns:a16="http://schemas.microsoft.com/office/drawing/2014/main" id="{0B7F25AA-3399-504C-EB17-F3B0F7CE37B4}"/>
              </a:ext>
            </a:extLst>
          </p:cNvPr>
          <p:cNvPicPr preferRelativeResize="0"/>
          <p:nvPr/>
        </p:nvPicPr>
        <p:blipFill rotWithShape="1">
          <a:blip r:embed="rId24" cstate="hqprint">
            <a:alphaModFix/>
            <a:extLst>
              <a:ext uri="{28A0092B-C50C-407E-A947-70E740481C1C}">
                <a14:useLocalDpi xmlns:a14="http://schemas.microsoft.com/office/drawing/2010/main"/>
              </a:ext>
            </a:extLst>
          </a:blip>
          <a:srcRect b="-3627"/>
          <a:stretch/>
        </p:blipFill>
        <p:spPr>
          <a:xfrm>
            <a:off x="9411370" y="219643"/>
            <a:ext cx="910510" cy="475381"/>
          </a:xfrm>
          <a:prstGeom prst="rect">
            <a:avLst/>
          </a:prstGeom>
          <a:noFill/>
          <a:ln>
            <a:noFill/>
          </a:ln>
        </p:spPr>
      </p:pic>
      <p:pic>
        <p:nvPicPr>
          <p:cNvPr id="98" name="Google Shape;1193;p73">
            <a:extLst>
              <a:ext uri="{FF2B5EF4-FFF2-40B4-BE49-F238E27FC236}">
                <a16:creationId xmlns:a16="http://schemas.microsoft.com/office/drawing/2014/main" id="{A586D21A-0E6B-1111-5D3F-6CE2B6B0C61E}"/>
              </a:ext>
            </a:extLst>
          </p:cNvPr>
          <p:cNvPicPr preferRelativeResize="0"/>
          <p:nvPr/>
        </p:nvPicPr>
        <p:blipFill rotWithShape="1">
          <a:blip r:embed="rId25">
            <a:alphaModFix/>
          </a:blip>
          <a:srcRect/>
          <a:stretch/>
        </p:blipFill>
        <p:spPr>
          <a:xfrm>
            <a:off x="8265819" y="280210"/>
            <a:ext cx="264697" cy="354242"/>
          </a:xfrm>
          <a:prstGeom prst="rect">
            <a:avLst/>
          </a:prstGeom>
          <a:noFill/>
          <a:ln>
            <a:noFill/>
          </a:ln>
        </p:spPr>
      </p:pic>
      <p:pic>
        <p:nvPicPr>
          <p:cNvPr id="99" name="Google Shape;1194;p73">
            <a:extLst>
              <a:ext uri="{FF2B5EF4-FFF2-40B4-BE49-F238E27FC236}">
                <a16:creationId xmlns:a16="http://schemas.microsoft.com/office/drawing/2014/main" id="{6ABED84F-5A90-0F87-6FAA-DB051A6642C8}"/>
              </a:ext>
            </a:extLst>
          </p:cNvPr>
          <p:cNvPicPr preferRelativeResize="0"/>
          <p:nvPr/>
        </p:nvPicPr>
        <p:blipFill rotWithShape="1">
          <a:blip r:embed="rId26" cstate="hqprint">
            <a:alphaModFix/>
            <a:extLst>
              <a:ext uri="{28A0092B-C50C-407E-A947-70E740481C1C}">
                <a14:useLocalDpi xmlns:a14="http://schemas.microsoft.com/office/drawing/2010/main"/>
              </a:ext>
            </a:extLst>
          </a:blip>
          <a:srcRect/>
          <a:stretch/>
        </p:blipFill>
        <p:spPr>
          <a:xfrm>
            <a:off x="8372704" y="817551"/>
            <a:ext cx="772108" cy="479736"/>
          </a:xfrm>
          <a:prstGeom prst="rect">
            <a:avLst/>
          </a:prstGeom>
          <a:noFill/>
          <a:ln>
            <a:noFill/>
          </a:ln>
        </p:spPr>
      </p:pic>
      <p:pic>
        <p:nvPicPr>
          <p:cNvPr id="100" name="Google Shape;1195;p73">
            <a:extLst>
              <a:ext uri="{FF2B5EF4-FFF2-40B4-BE49-F238E27FC236}">
                <a16:creationId xmlns:a16="http://schemas.microsoft.com/office/drawing/2014/main" id="{80C06A28-A451-0CF9-79E5-0757F501501B}"/>
              </a:ext>
            </a:extLst>
          </p:cNvPr>
          <p:cNvPicPr preferRelativeResize="0"/>
          <p:nvPr/>
        </p:nvPicPr>
        <p:blipFill rotWithShape="1">
          <a:blip r:embed="rId27" cstate="hqprint">
            <a:alphaModFix/>
            <a:extLst>
              <a:ext uri="{28A0092B-C50C-407E-A947-70E740481C1C}">
                <a14:useLocalDpi xmlns:a14="http://schemas.microsoft.com/office/drawing/2010/main"/>
              </a:ext>
            </a:extLst>
          </a:blip>
          <a:srcRect/>
          <a:stretch/>
        </p:blipFill>
        <p:spPr>
          <a:xfrm>
            <a:off x="6704265" y="334112"/>
            <a:ext cx="680723" cy="144672"/>
          </a:xfrm>
          <a:prstGeom prst="rect">
            <a:avLst/>
          </a:prstGeom>
          <a:noFill/>
          <a:ln>
            <a:noFill/>
          </a:ln>
        </p:spPr>
      </p:pic>
      <p:pic>
        <p:nvPicPr>
          <p:cNvPr id="101" name="Google Shape;1196;p73" descr="A picture containing drawing&#10;&#10;Description automatically generated">
            <a:extLst>
              <a:ext uri="{FF2B5EF4-FFF2-40B4-BE49-F238E27FC236}">
                <a16:creationId xmlns:a16="http://schemas.microsoft.com/office/drawing/2014/main" id="{55491732-338B-6750-B450-D71805FFD625}"/>
              </a:ext>
            </a:extLst>
          </p:cNvPr>
          <p:cNvPicPr preferRelativeResize="0"/>
          <p:nvPr/>
        </p:nvPicPr>
        <p:blipFill rotWithShape="1">
          <a:blip r:embed="rId28" cstate="hqprint">
            <a:alphaModFix/>
            <a:extLst>
              <a:ext uri="{28A0092B-C50C-407E-A947-70E740481C1C}">
                <a14:useLocalDpi xmlns:a14="http://schemas.microsoft.com/office/drawing/2010/main"/>
              </a:ext>
            </a:extLst>
          </a:blip>
          <a:srcRect l="-4359" t="-20973" r="-4359" b="-20930"/>
          <a:stretch/>
        </p:blipFill>
        <p:spPr>
          <a:xfrm>
            <a:off x="9645425" y="1727312"/>
            <a:ext cx="675259" cy="321231"/>
          </a:xfrm>
          <a:prstGeom prst="rect">
            <a:avLst/>
          </a:prstGeom>
          <a:noFill/>
          <a:ln>
            <a:noFill/>
          </a:ln>
        </p:spPr>
      </p:pic>
      <p:pic>
        <p:nvPicPr>
          <p:cNvPr id="102" name="Google Shape;1197;p73">
            <a:extLst>
              <a:ext uri="{FF2B5EF4-FFF2-40B4-BE49-F238E27FC236}">
                <a16:creationId xmlns:a16="http://schemas.microsoft.com/office/drawing/2014/main" id="{F8E13514-FA40-FBB8-D83A-DEF7CA2DCE02}"/>
              </a:ext>
            </a:extLst>
          </p:cNvPr>
          <p:cNvPicPr preferRelativeResize="0"/>
          <p:nvPr/>
        </p:nvPicPr>
        <p:blipFill rotWithShape="1">
          <a:blip r:embed="rId29">
            <a:alphaModFix/>
          </a:blip>
          <a:srcRect/>
          <a:stretch/>
        </p:blipFill>
        <p:spPr>
          <a:xfrm>
            <a:off x="8656635" y="1760236"/>
            <a:ext cx="621066" cy="255378"/>
          </a:xfrm>
          <a:prstGeom prst="rect">
            <a:avLst/>
          </a:prstGeom>
          <a:noFill/>
          <a:ln>
            <a:noFill/>
          </a:ln>
        </p:spPr>
      </p:pic>
      <p:pic>
        <p:nvPicPr>
          <p:cNvPr id="103" name="Google Shape;1198;p73">
            <a:extLst>
              <a:ext uri="{FF2B5EF4-FFF2-40B4-BE49-F238E27FC236}">
                <a16:creationId xmlns:a16="http://schemas.microsoft.com/office/drawing/2014/main" id="{E93CE090-863F-DFE1-83B4-DB30EC583C14}"/>
              </a:ext>
            </a:extLst>
          </p:cNvPr>
          <p:cNvPicPr preferRelativeResize="0"/>
          <p:nvPr/>
        </p:nvPicPr>
        <p:blipFill rotWithShape="1">
          <a:blip r:embed="rId30">
            <a:alphaModFix/>
          </a:blip>
          <a:srcRect/>
          <a:stretch/>
        </p:blipFill>
        <p:spPr>
          <a:xfrm>
            <a:off x="11217414" y="928403"/>
            <a:ext cx="722194" cy="258026"/>
          </a:xfrm>
          <a:prstGeom prst="rect">
            <a:avLst/>
          </a:prstGeom>
          <a:noFill/>
          <a:ln>
            <a:noFill/>
          </a:ln>
        </p:spPr>
      </p:pic>
      <p:pic>
        <p:nvPicPr>
          <p:cNvPr id="104" name="Google Shape;1199;p73">
            <a:extLst>
              <a:ext uri="{FF2B5EF4-FFF2-40B4-BE49-F238E27FC236}">
                <a16:creationId xmlns:a16="http://schemas.microsoft.com/office/drawing/2014/main" id="{632B9FF2-4EE7-5779-1D0B-F81E57EA836C}"/>
              </a:ext>
            </a:extLst>
          </p:cNvPr>
          <p:cNvPicPr preferRelativeResize="0"/>
          <p:nvPr/>
        </p:nvPicPr>
        <p:blipFill rotWithShape="1">
          <a:blip r:embed="rId31">
            <a:alphaModFix/>
          </a:blip>
          <a:srcRect/>
          <a:stretch/>
        </p:blipFill>
        <p:spPr>
          <a:xfrm>
            <a:off x="10466683" y="1220346"/>
            <a:ext cx="675251" cy="337588"/>
          </a:xfrm>
          <a:prstGeom prst="rect">
            <a:avLst/>
          </a:prstGeom>
          <a:noFill/>
          <a:ln>
            <a:noFill/>
          </a:ln>
        </p:spPr>
      </p:pic>
      <p:pic>
        <p:nvPicPr>
          <p:cNvPr id="105" name="Google Shape;1200;p73">
            <a:extLst>
              <a:ext uri="{FF2B5EF4-FFF2-40B4-BE49-F238E27FC236}">
                <a16:creationId xmlns:a16="http://schemas.microsoft.com/office/drawing/2014/main" id="{EB23BA58-98E6-C3EF-86D9-29B55EB34BF5}"/>
              </a:ext>
            </a:extLst>
          </p:cNvPr>
          <p:cNvPicPr preferRelativeResize="0"/>
          <p:nvPr/>
        </p:nvPicPr>
        <p:blipFill rotWithShape="1">
          <a:blip r:embed="rId32" cstate="hqprint">
            <a:alphaModFix/>
            <a:extLst>
              <a:ext uri="{28A0092B-C50C-407E-A947-70E740481C1C}">
                <a14:useLocalDpi xmlns:a14="http://schemas.microsoft.com/office/drawing/2010/main"/>
              </a:ext>
            </a:extLst>
          </a:blip>
          <a:srcRect/>
          <a:stretch/>
        </p:blipFill>
        <p:spPr>
          <a:xfrm>
            <a:off x="9596699" y="943775"/>
            <a:ext cx="772716" cy="227275"/>
          </a:xfrm>
          <a:prstGeom prst="rect">
            <a:avLst/>
          </a:prstGeom>
          <a:noFill/>
          <a:ln w="9525" cap="flat" cmpd="sng">
            <a:solidFill>
              <a:srgbClr val="FFFFFF"/>
            </a:solidFill>
            <a:prstDash val="solid"/>
            <a:round/>
            <a:headEnd type="none" w="sm" len="sm"/>
            <a:tailEnd type="none" w="sm" len="sm"/>
          </a:ln>
        </p:spPr>
      </p:pic>
      <p:pic>
        <p:nvPicPr>
          <p:cNvPr id="106" name="Google Shape;1201;p73">
            <a:extLst>
              <a:ext uri="{FF2B5EF4-FFF2-40B4-BE49-F238E27FC236}">
                <a16:creationId xmlns:a16="http://schemas.microsoft.com/office/drawing/2014/main" id="{91F41420-4450-3FDB-D14A-CC8F78C38E73}"/>
              </a:ext>
            </a:extLst>
          </p:cNvPr>
          <p:cNvPicPr preferRelativeResize="0"/>
          <p:nvPr/>
        </p:nvPicPr>
        <p:blipFill rotWithShape="1">
          <a:blip r:embed="rId33" cstate="hqprint">
            <a:alphaModFix/>
            <a:extLst>
              <a:ext uri="{28A0092B-C50C-407E-A947-70E740481C1C}">
                <a14:useLocalDpi xmlns:a14="http://schemas.microsoft.com/office/drawing/2010/main"/>
              </a:ext>
            </a:extLst>
          </a:blip>
          <a:srcRect/>
          <a:stretch/>
        </p:blipFill>
        <p:spPr>
          <a:xfrm>
            <a:off x="10170067" y="3907269"/>
            <a:ext cx="1095833" cy="283551"/>
          </a:xfrm>
          <a:prstGeom prst="rect">
            <a:avLst/>
          </a:prstGeom>
          <a:noFill/>
          <a:ln>
            <a:noFill/>
          </a:ln>
        </p:spPr>
      </p:pic>
      <p:pic>
        <p:nvPicPr>
          <p:cNvPr id="107" name="Google Shape;1202;p73">
            <a:extLst>
              <a:ext uri="{FF2B5EF4-FFF2-40B4-BE49-F238E27FC236}">
                <a16:creationId xmlns:a16="http://schemas.microsoft.com/office/drawing/2014/main" id="{A2BE7676-D10C-4A6B-48F8-088AB6FB4F75}"/>
              </a:ext>
            </a:extLst>
          </p:cNvPr>
          <p:cNvPicPr preferRelativeResize="0"/>
          <p:nvPr/>
        </p:nvPicPr>
        <p:blipFill rotWithShape="1">
          <a:blip r:embed="rId34">
            <a:alphaModFix/>
          </a:blip>
          <a:srcRect/>
          <a:stretch/>
        </p:blipFill>
        <p:spPr>
          <a:xfrm>
            <a:off x="8999442" y="3934202"/>
            <a:ext cx="910507" cy="229682"/>
          </a:xfrm>
          <a:prstGeom prst="rect">
            <a:avLst/>
          </a:prstGeom>
          <a:noFill/>
          <a:ln>
            <a:noFill/>
          </a:ln>
        </p:spPr>
      </p:pic>
      <p:pic>
        <p:nvPicPr>
          <p:cNvPr id="108" name="Google Shape;1203;p73">
            <a:extLst>
              <a:ext uri="{FF2B5EF4-FFF2-40B4-BE49-F238E27FC236}">
                <a16:creationId xmlns:a16="http://schemas.microsoft.com/office/drawing/2014/main" id="{B527C990-75CF-EF53-EFE5-74DA9A879319}"/>
              </a:ext>
            </a:extLst>
          </p:cNvPr>
          <p:cNvPicPr preferRelativeResize="0"/>
          <p:nvPr/>
        </p:nvPicPr>
        <p:blipFill rotWithShape="1">
          <a:blip r:embed="rId35" cstate="hqprint">
            <a:alphaModFix/>
            <a:extLst>
              <a:ext uri="{28A0092B-C50C-407E-A947-70E740481C1C}">
                <a14:useLocalDpi xmlns:a14="http://schemas.microsoft.com/office/drawing/2010/main"/>
              </a:ext>
            </a:extLst>
          </a:blip>
          <a:srcRect/>
          <a:stretch/>
        </p:blipFill>
        <p:spPr>
          <a:xfrm>
            <a:off x="8506230" y="5584955"/>
            <a:ext cx="641524" cy="122167"/>
          </a:xfrm>
          <a:prstGeom prst="rect">
            <a:avLst/>
          </a:prstGeom>
          <a:noFill/>
          <a:ln>
            <a:noFill/>
          </a:ln>
        </p:spPr>
      </p:pic>
      <p:pic>
        <p:nvPicPr>
          <p:cNvPr id="109" name="Google Shape;1204;p73" descr="A close up of a sign&#10;&#10;Description automatically generated">
            <a:extLst>
              <a:ext uri="{FF2B5EF4-FFF2-40B4-BE49-F238E27FC236}">
                <a16:creationId xmlns:a16="http://schemas.microsoft.com/office/drawing/2014/main" id="{C37AB459-B2C6-BBD7-D477-4E24596E9F7B}"/>
              </a:ext>
            </a:extLst>
          </p:cNvPr>
          <p:cNvPicPr preferRelativeResize="0"/>
          <p:nvPr/>
        </p:nvPicPr>
        <p:blipFill rotWithShape="1">
          <a:blip r:embed="rId36" cstate="hqprint">
            <a:alphaModFix/>
            <a:extLst>
              <a:ext uri="{28A0092B-C50C-407E-A947-70E740481C1C}">
                <a14:useLocalDpi xmlns:a14="http://schemas.microsoft.com/office/drawing/2010/main"/>
              </a:ext>
            </a:extLst>
          </a:blip>
          <a:srcRect t="-15476" b="-11588"/>
          <a:stretch/>
        </p:blipFill>
        <p:spPr>
          <a:xfrm>
            <a:off x="8263523" y="5980732"/>
            <a:ext cx="600810" cy="323784"/>
          </a:xfrm>
          <a:prstGeom prst="rect">
            <a:avLst/>
          </a:prstGeom>
          <a:noFill/>
          <a:ln>
            <a:noFill/>
          </a:ln>
        </p:spPr>
      </p:pic>
      <p:pic>
        <p:nvPicPr>
          <p:cNvPr id="110" name="Google Shape;1205;p73">
            <a:extLst>
              <a:ext uri="{FF2B5EF4-FFF2-40B4-BE49-F238E27FC236}">
                <a16:creationId xmlns:a16="http://schemas.microsoft.com/office/drawing/2014/main" id="{72004C8D-1D4E-BDC6-F1D3-AB29791F0B5D}"/>
              </a:ext>
            </a:extLst>
          </p:cNvPr>
          <p:cNvPicPr preferRelativeResize="0"/>
          <p:nvPr/>
        </p:nvPicPr>
        <p:blipFill rotWithShape="1">
          <a:blip r:embed="rId37" cstate="hqprint">
            <a:alphaModFix/>
            <a:extLst>
              <a:ext uri="{28A0092B-C50C-407E-A947-70E740481C1C}">
                <a14:useLocalDpi xmlns:a14="http://schemas.microsoft.com/office/drawing/2010/main"/>
              </a:ext>
            </a:extLst>
          </a:blip>
          <a:srcRect/>
          <a:stretch/>
        </p:blipFill>
        <p:spPr>
          <a:xfrm>
            <a:off x="7368403" y="5824999"/>
            <a:ext cx="840584" cy="210141"/>
          </a:xfrm>
          <a:prstGeom prst="rect">
            <a:avLst/>
          </a:prstGeom>
          <a:noFill/>
          <a:ln>
            <a:noFill/>
          </a:ln>
        </p:spPr>
      </p:pic>
      <p:pic>
        <p:nvPicPr>
          <p:cNvPr id="111" name="Google Shape;1206;p73">
            <a:extLst>
              <a:ext uri="{FF2B5EF4-FFF2-40B4-BE49-F238E27FC236}">
                <a16:creationId xmlns:a16="http://schemas.microsoft.com/office/drawing/2014/main" id="{05CBAF04-1675-B027-22FA-76B6DEF47DC6}"/>
              </a:ext>
            </a:extLst>
          </p:cNvPr>
          <p:cNvPicPr preferRelativeResize="0"/>
          <p:nvPr/>
        </p:nvPicPr>
        <p:blipFill rotWithShape="1">
          <a:blip r:embed="rId38" cstate="hqprint">
            <a:alphaModFix/>
            <a:extLst>
              <a:ext uri="{28A0092B-C50C-407E-A947-70E740481C1C}">
                <a14:useLocalDpi xmlns:a14="http://schemas.microsoft.com/office/drawing/2010/main"/>
              </a:ext>
            </a:extLst>
          </a:blip>
          <a:srcRect/>
          <a:stretch/>
        </p:blipFill>
        <p:spPr>
          <a:xfrm>
            <a:off x="9016252" y="5990678"/>
            <a:ext cx="876885" cy="156586"/>
          </a:xfrm>
          <a:prstGeom prst="rect">
            <a:avLst/>
          </a:prstGeom>
          <a:noFill/>
          <a:ln>
            <a:noFill/>
          </a:ln>
        </p:spPr>
      </p:pic>
      <p:pic>
        <p:nvPicPr>
          <p:cNvPr id="112" name="Google Shape;1207;p73" descr="A close up of a logo&#10;&#10;Description automatically generated">
            <a:extLst>
              <a:ext uri="{FF2B5EF4-FFF2-40B4-BE49-F238E27FC236}">
                <a16:creationId xmlns:a16="http://schemas.microsoft.com/office/drawing/2014/main" id="{9B4D5998-25D5-49EE-6B81-0877EF5C3C9E}"/>
              </a:ext>
            </a:extLst>
          </p:cNvPr>
          <p:cNvPicPr preferRelativeResize="0"/>
          <p:nvPr/>
        </p:nvPicPr>
        <p:blipFill rotWithShape="1">
          <a:blip r:embed="rId39" cstate="hqprint">
            <a:alphaModFix/>
            <a:extLst>
              <a:ext uri="{28A0092B-C50C-407E-A947-70E740481C1C}">
                <a14:useLocalDpi xmlns:a14="http://schemas.microsoft.com/office/drawing/2010/main"/>
              </a:ext>
            </a:extLst>
          </a:blip>
          <a:srcRect l="-241" t="2245" r="-241" b="2216"/>
          <a:stretch/>
        </p:blipFill>
        <p:spPr>
          <a:xfrm>
            <a:off x="10149668" y="5486036"/>
            <a:ext cx="992278" cy="320006"/>
          </a:xfrm>
          <a:prstGeom prst="rect">
            <a:avLst/>
          </a:prstGeom>
          <a:noFill/>
          <a:ln>
            <a:noFill/>
          </a:ln>
        </p:spPr>
      </p:pic>
      <p:pic>
        <p:nvPicPr>
          <p:cNvPr id="113" name="Google Shape;1208;p73" descr="A close up of a sign&#10;&#10;Description automatically generated">
            <a:extLst>
              <a:ext uri="{FF2B5EF4-FFF2-40B4-BE49-F238E27FC236}">
                <a16:creationId xmlns:a16="http://schemas.microsoft.com/office/drawing/2014/main" id="{9C3327A5-13F6-35E7-BC47-32A40EB53EFE}"/>
              </a:ext>
            </a:extLst>
          </p:cNvPr>
          <p:cNvPicPr preferRelativeResize="0"/>
          <p:nvPr/>
        </p:nvPicPr>
        <p:blipFill rotWithShape="1">
          <a:blip r:embed="rId40" cstate="hqprint">
            <a:alphaModFix/>
            <a:extLst>
              <a:ext uri="{28A0092B-C50C-407E-A947-70E740481C1C}">
                <a14:useLocalDpi xmlns:a14="http://schemas.microsoft.com/office/drawing/2010/main"/>
              </a:ext>
            </a:extLst>
          </a:blip>
          <a:srcRect/>
          <a:stretch/>
        </p:blipFill>
        <p:spPr>
          <a:xfrm>
            <a:off x="9314922" y="4442035"/>
            <a:ext cx="621387" cy="211440"/>
          </a:xfrm>
          <a:prstGeom prst="rect">
            <a:avLst/>
          </a:prstGeom>
          <a:noFill/>
          <a:ln>
            <a:noFill/>
          </a:ln>
        </p:spPr>
      </p:pic>
      <p:pic>
        <p:nvPicPr>
          <p:cNvPr id="114" name="Google Shape;1209;p73" descr="A picture containing drawing&#10;&#10;Description automatically generated">
            <a:extLst>
              <a:ext uri="{FF2B5EF4-FFF2-40B4-BE49-F238E27FC236}">
                <a16:creationId xmlns:a16="http://schemas.microsoft.com/office/drawing/2014/main" id="{7C09379C-8EAF-693C-479E-CE2ED5A897E1}"/>
              </a:ext>
            </a:extLst>
          </p:cNvPr>
          <p:cNvPicPr preferRelativeResize="0"/>
          <p:nvPr/>
        </p:nvPicPr>
        <p:blipFill rotWithShape="1">
          <a:blip r:embed="rId41" cstate="hqprint">
            <a:alphaModFix/>
            <a:extLst>
              <a:ext uri="{28A0092B-C50C-407E-A947-70E740481C1C}">
                <a14:useLocalDpi xmlns:a14="http://schemas.microsoft.com/office/drawing/2010/main"/>
              </a:ext>
            </a:extLst>
          </a:blip>
          <a:srcRect l="-1072" r="-1072"/>
          <a:stretch/>
        </p:blipFill>
        <p:spPr>
          <a:xfrm>
            <a:off x="10700397" y="4441990"/>
            <a:ext cx="799332" cy="211530"/>
          </a:xfrm>
          <a:prstGeom prst="rect">
            <a:avLst/>
          </a:prstGeom>
          <a:noFill/>
          <a:ln>
            <a:noFill/>
          </a:ln>
        </p:spPr>
      </p:pic>
      <p:pic>
        <p:nvPicPr>
          <p:cNvPr id="115" name="Google Shape;1210;p73">
            <a:extLst>
              <a:ext uri="{FF2B5EF4-FFF2-40B4-BE49-F238E27FC236}">
                <a16:creationId xmlns:a16="http://schemas.microsoft.com/office/drawing/2014/main" id="{AF146F68-9BCF-C14C-406C-C7B0440A9934}"/>
              </a:ext>
            </a:extLst>
          </p:cNvPr>
          <p:cNvPicPr preferRelativeResize="0"/>
          <p:nvPr/>
        </p:nvPicPr>
        <p:blipFill rotWithShape="1">
          <a:blip r:embed="rId42" cstate="hqprint">
            <a:alphaModFix/>
            <a:extLst>
              <a:ext uri="{28A0092B-C50C-407E-A947-70E740481C1C}">
                <a14:useLocalDpi xmlns:a14="http://schemas.microsoft.com/office/drawing/2010/main"/>
              </a:ext>
            </a:extLst>
          </a:blip>
          <a:srcRect/>
          <a:stretch/>
        </p:blipFill>
        <p:spPr>
          <a:xfrm>
            <a:off x="9033131" y="2855919"/>
            <a:ext cx="1336274" cy="159407"/>
          </a:xfrm>
          <a:prstGeom prst="rect">
            <a:avLst/>
          </a:prstGeom>
          <a:noFill/>
          <a:ln>
            <a:noFill/>
          </a:ln>
        </p:spPr>
      </p:pic>
      <p:pic>
        <p:nvPicPr>
          <p:cNvPr id="116" name="Google Shape;1211;p73">
            <a:extLst>
              <a:ext uri="{FF2B5EF4-FFF2-40B4-BE49-F238E27FC236}">
                <a16:creationId xmlns:a16="http://schemas.microsoft.com/office/drawing/2014/main" id="{D61279FE-8400-96B1-E442-32198691E751}"/>
              </a:ext>
            </a:extLst>
          </p:cNvPr>
          <p:cNvPicPr preferRelativeResize="0"/>
          <p:nvPr/>
        </p:nvPicPr>
        <p:blipFill rotWithShape="1">
          <a:blip r:embed="rId43" cstate="hqprint">
            <a:alphaModFix/>
            <a:extLst>
              <a:ext uri="{28A0092B-C50C-407E-A947-70E740481C1C}">
                <a14:useLocalDpi xmlns:a14="http://schemas.microsoft.com/office/drawing/2010/main"/>
              </a:ext>
            </a:extLst>
          </a:blip>
          <a:srcRect/>
          <a:stretch/>
        </p:blipFill>
        <p:spPr>
          <a:xfrm>
            <a:off x="10911127" y="2314590"/>
            <a:ext cx="621382" cy="236958"/>
          </a:xfrm>
          <a:prstGeom prst="rect">
            <a:avLst/>
          </a:prstGeom>
          <a:noFill/>
          <a:ln>
            <a:noFill/>
          </a:ln>
        </p:spPr>
      </p:pic>
      <p:pic>
        <p:nvPicPr>
          <p:cNvPr id="117" name="Google Shape;1212;p73">
            <a:extLst>
              <a:ext uri="{FF2B5EF4-FFF2-40B4-BE49-F238E27FC236}">
                <a16:creationId xmlns:a16="http://schemas.microsoft.com/office/drawing/2014/main" id="{75F22F0B-54EE-9306-D1A4-8FD4A4DE3588}"/>
              </a:ext>
            </a:extLst>
          </p:cNvPr>
          <p:cNvPicPr preferRelativeResize="0"/>
          <p:nvPr/>
        </p:nvPicPr>
        <p:blipFill rotWithShape="1">
          <a:blip r:embed="rId44" cstate="hqprint">
            <a:alphaModFix/>
            <a:extLst>
              <a:ext uri="{28A0092B-C50C-407E-A947-70E740481C1C}">
                <a14:useLocalDpi xmlns:a14="http://schemas.microsoft.com/office/drawing/2010/main"/>
              </a:ext>
            </a:extLst>
          </a:blip>
          <a:srcRect/>
          <a:stretch/>
        </p:blipFill>
        <p:spPr>
          <a:xfrm>
            <a:off x="3470809" y="843362"/>
            <a:ext cx="807375" cy="301676"/>
          </a:xfrm>
          <a:prstGeom prst="rect">
            <a:avLst/>
          </a:prstGeom>
          <a:noFill/>
          <a:ln>
            <a:noFill/>
          </a:ln>
        </p:spPr>
      </p:pic>
      <p:pic>
        <p:nvPicPr>
          <p:cNvPr id="118" name="Google Shape;1213;p73">
            <a:extLst>
              <a:ext uri="{FF2B5EF4-FFF2-40B4-BE49-F238E27FC236}">
                <a16:creationId xmlns:a16="http://schemas.microsoft.com/office/drawing/2014/main" id="{A7FF0F79-A903-8BFA-75C9-41EEDA420633}"/>
              </a:ext>
            </a:extLst>
          </p:cNvPr>
          <p:cNvPicPr preferRelativeResize="0"/>
          <p:nvPr/>
        </p:nvPicPr>
        <p:blipFill rotWithShape="1">
          <a:blip r:embed="rId45" cstate="hqprint">
            <a:alphaModFix/>
            <a:extLst>
              <a:ext uri="{28A0092B-C50C-407E-A947-70E740481C1C}">
                <a14:useLocalDpi xmlns:a14="http://schemas.microsoft.com/office/drawing/2010/main"/>
              </a:ext>
            </a:extLst>
          </a:blip>
          <a:srcRect/>
          <a:stretch/>
        </p:blipFill>
        <p:spPr>
          <a:xfrm>
            <a:off x="2416794" y="817525"/>
            <a:ext cx="365461" cy="353348"/>
          </a:xfrm>
          <a:prstGeom prst="rect">
            <a:avLst/>
          </a:prstGeom>
          <a:noFill/>
          <a:ln>
            <a:noFill/>
          </a:ln>
        </p:spPr>
      </p:pic>
      <p:pic>
        <p:nvPicPr>
          <p:cNvPr id="119" name="Google Shape;1214;p73">
            <a:extLst>
              <a:ext uri="{FF2B5EF4-FFF2-40B4-BE49-F238E27FC236}">
                <a16:creationId xmlns:a16="http://schemas.microsoft.com/office/drawing/2014/main" id="{2DE8620E-599C-D13A-F3B0-6DC67775CA1E}"/>
              </a:ext>
            </a:extLst>
          </p:cNvPr>
          <p:cNvPicPr preferRelativeResize="0"/>
          <p:nvPr/>
        </p:nvPicPr>
        <p:blipFill rotWithShape="1">
          <a:blip r:embed="rId46">
            <a:alphaModFix/>
          </a:blip>
          <a:srcRect/>
          <a:stretch/>
        </p:blipFill>
        <p:spPr>
          <a:xfrm>
            <a:off x="2318035" y="334119"/>
            <a:ext cx="884972" cy="231950"/>
          </a:xfrm>
          <a:prstGeom prst="rect">
            <a:avLst/>
          </a:prstGeom>
          <a:noFill/>
          <a:ln>
            <a:noFill/>
          </a:ln>
        </p:spPr>
      </p:pic>
      <p:pic>
        <p:nvPicPr>
          <p:cNvPr id="120" name="Google Shape;1215;p73">
            <a:extLst>
              <a:ext uri="{FF2B5EF4-FFF2-40B4-BE49-F238E27FC236}">
                <a16:creationId xmlns:a16="http://schemas.microsoft.com/office/drawing/2014/main" id="{DA2C0CA9-947E-29B9-51DC-04328CC64E2D}"/>
              </a:ext>
            </a:extLst>
          </p:cNvPr>
          <p:cNvPicPr preferRelativeResize="0"/>
          <p:nvPr/>
        </p:nvPicPr>
        <p:blipFill rotWithShape="1">
          <a:blip r:embed="rId47" cstate="hqprint">
            <a:alphaModFix/>
            <a:extLst>
              <a:ext uri="{28A0092B-C50C-407E-A947-70E740481C1C}">
                <a14:useLocalDpi xmlns:a14="http://schemas.microsoft.com/office/drawing/2010/main"/>
              </a:ext>
            </a:extLst>
          </a:blip>
          <a:srcRect/>
          <a:stretch/>
        </p:blipFill>
        <p:spPr>
          <a:xfrm>
            <a:off x="5260203" y="228969"/>
            <a:ext cx="593851" cy="442235"/>
          </a:xfrm>
          <a:prstGeom prst="rect">
            <a:avLst/>
          </a:prstGeom>
          <a:noFill/>
          <a:ln>
            <a:noFill/>
          </a:ln>
        </p:spPr>
      </p:pic>
      <p:pic>
        <p:nvPicPr>
          <p:cNvPr id="121" name="Google Shape;1216;p73">
            <a:extLst>
              <a:ext uri="{FF2B5EF4-FFF2-40B4-BE49-F238E27FC236}">
                <a16:creationId xmlns:a16="http://schemas.microsoft.com/office/drawing/2014/main" id="{4AEEBC46-FEFB-AB7D-6260-B266F249C586}"/>
              </a:ext>
            </a:extLst>
          </p:cNvPr>
          <p:cNvPicPr preferRelativeResize="0"/>
          <p:nvPr/>
        </p:nvPicPr>
        <p:blipFill rotWithShape="1">
          <a:blip r:embed="rId48" cstate="hqprint">
            <a:alphaModFix/>
            <a:extLst>
              <a:ext uri="{28A0092B-C50C-407E-A947-70E740481C1C}">
                <a14:useLocalDpi xmlns:a14="http://schemas.microsoft.com/office/drawing/2010/main"/>
              </a:ext>
            </a:extLst>
          </a:blip>
          <a:srcRect/>
          <a:stretch/>
        </p:blipFill>
        <p:spPr>
          <a:xfrm>
            <a:off x="4325339" y="213321"/>
            <a:ext cx="494258" cy="473550"/>
          </a:xfrm>
          <a:prstGeom prst="rect">
            <a:avLst/>
          </a:prstGeom>
          <a:noFill/>
          <a:ln>
            <a:noFill/>
          </a:ln>
        </p:spPr>
      </p:pic>
      <p:pic>
        <p:nvPicPr>
          <p:cNvPr id="122" name="Google Shape;1217;p73" descr="A close up of a logo&#10;&#10;Description automatically generated">
            <a:extLst>
              <a:ext uri="{FF2B5EF4-FFF2-40B4-BE49-F238E27FC236}">
                <a16:creationId xmlns:a16="http://schemas.microsoft.com/office/drawing/2014/main" id="{99B21030-083F-FD98-B7DD-1FDE64AD426D}"/>
              </a:ext>
            </a:extLst>
          </p:cNvPr>
          <p:cNvPicPr preferRelativeResize="0"/>
          <p:nvPr/>
        </p:nvPicPr>
        <p:blipFill rotWithShape="1">
          <a:blip r:embed="rId49" cstate="hqprint">
            <a:alphaModFix/>
            <a:extLst>
              <a:ext uri="{28A0092B-C50C-407E-A947-70E740481C1C}">
                <a14:useLocalDpi xmlns:a14="http://schemas.microsoft.com/office/drawing/2010/main"/>
              </a:ext>
            </a:extLst>
          </a:blip>
          <a:srcRect l="-2887" t="-16489" r="-2876" b="-16489"/>
          <a:stretch/>
        </p:blipFill>
        <p:spPr>
          <a:xfrm>
            <a:off x="4758669" y="5965075"/>
            <a:ext cx="548101" cy="380096"/>
          </a:xfrm>
          <a:prstGeom prst="rect">
            <a:avLst/>
          </a:prstGeom>
          <a:noFill/>
          <a:ln>
            <a:noFill/>
          </a:ln>
        </p:spPr>
      </p:pic>
      <p:pic>
        <p:nvPicPr>
          <p:cNvPr id="123" name="Google Shape;1218;p73">
            <a:extLst>
              <a:ext uri="{FF2B5EF4-FFF2-40B4-BE49-F238E27FC236}">
                <a16:creationId xmlns:a16="http://schemas.microsoft.com/office/drawing/2014/main" id="{5F91943B-DBC5-8803-1437-D792113FC332}"/>
              </a:ext>
            </a:extLst>
          </p:cNvPr>
          <p:cNvPicPr preferRelativeResize="0"/>
          <p:nvPr/>
        </p:nvPicPr>
        <p:blipFill rotWithShape="1">
          <a:blip r:embed="rId50" cstate="hqprint">
            <a:alphaModFix/>
            <a:extLst>
              <a:ext uri="{28A0092B-C50C-407E-A947-70E740481C1C}">
                <a14:useLocalDpi xmlns:a14="http://schemas.microsoft.com/office/drawing/2010/main"/>
              </a:ext>
            </a:extLst>
          </a:blip>
          <a:srcRect/>
          <a:stretch/>
        </p:blipFill>
        <p:spPr>
          <a:xfrm>
            <a:off x="3817780" y="6000644"/>
            <a:ext cx="653185" cy="308954"/>
          </a:xfrm>
          <a:prstGeom prst="rect">
            <a:avLst/>
          </a:prstGeom>
          <a:noFill/>
          <a:ln>
            <a:noFill/>
          </a:ln>
        </p:spPr>
      </p:pic>
      <p:pic>
        <p:nvPicPr>
          <p:cNvPr id="124" name="Google Shape;1219;p73">
            <a:extLst>
              <a:ext uri="{FF2B5EF4-FFF2-40B4-BE49-F238E27FC236}">
                <a16:creationId xmlns:a16="http://schemas.microsoft.com/office/drawing/2014/main" id="{89044816-F4B8-B05E-A147-B25D157F1B86}"/>
              </a:ext>
            </a:extLst>
          </p:cNvPr>
          <p:cNvPicPr preferRelativeResize="0"/>
          <p:nvPr/>
        </p:nvPicPr>
        <p:blipFill rotWithShape="1">
          <a:blip r:embed="rId51" cstate="hqprint">
            <a:alphaModFix/>
            <a:extLst>
              <a:ext uri="{28A0092B-C50C-407E-A947-70E740481C1C}">
                <a14:useLocalDpi xmlns:a14="http://schemas.microsoft.com/office/drawing/2010/main"/>
              </a:ext>
            </a:extLst>
          </a:blip>
          <a:srcRect/>
          <a:stretch/>
        </p:blipFill>
        <p:spPr>
          <a:xfrm>
            <a:off x="3454495" y="5614543"/>
            <a:ext cx="682200" cy="196565"/>
          </a:xfrm>
          <a:prstGeom prst="rect">
            <a:avLst/>
          </a:prstGeom>
          <a:noFill/>
          <a:ln>
            <a:noFill/>
          </a:ln>
        </p:spPr>
      </p:pic>
      <p:pic>
        <p:nvPicPr>
          <p:cNvPr id="125" name="Google Shape;1220;p73" descr="A picture containing food&#10;&#10;Description automatically generated">
            <a:extLst>
              <a:ext uri="{FF2B5EF4-FFF2-40B4-BE49-F238E27FC236}">
                <a16:creationId xmlns:a16="http://schemas.microsoft.com/office/drawing/2014/main" id="{8229656E-46CD-CA12-ED2E-4FC1D7112B98}"/>
              </a:ext>
            </a:extLst>
          </p:cNvPr>
          <p:cNvPicPr preferRelativeResize="0"/>
          <p:nvPr/>
        </p:nvPicPr>
        <p:blipFill rotWithShape="1">
          <a:blip r:embed="rId52" cstate="hqprint">
            <a:alphaModFix/>
            <a:extLst>
              <a:ext uri="{28A0092B-C50C-407E-A947-70E740481C1C}">
                <a14:useLocalDpi xmlns:a14="http://schemas.microsoft.com/office/drawing/2010/main"/>
              </a:ext>
            </a:extLst>
          </a:blip>
          <a:srcRect t="-2988" b="-2988"/>
          <a:stretch/>
        </p:blipFill>
        <p:spPr>
          <a:xfrm>
            <a:off x="9545087" y="2217890"/>
            <a:ext cx="775580" cy="436888"/>
          </a:xfrm>
          <a:prstGeom prst="rect">
            <a:avLst/>
          </a:prstGeom>
          <a:noFill/>
          <a:ln>
            <a:noFill/>
          </a:ln>
        </p:spPr>
      </p:pic>
      <p:pic>
        <p:nvPicPr>
          <p:cNvPr id="126" name="Google Shape;1221;p73">
            <a:extLst>
              <a:ext uri="{FF2B5EF4-FFF2-40B4-BE49-F238E27FC236}">
                <a16:creationId xmlns:a16="http://schemas.microsoft.com/office/drawing/2014/main" id="{6873AF7A-0DD3-AC56-BEDE-8E0EC63CEB0B}"/>
              </a:ext>
            </a:extLst>
          </p:cNvPr>
          <p:cNvPicPr preferRelativeResize="0"/>
          <p:nvPr/>
        </p:nvPicPr>
        <p:blipFill rotWithShape="1">
          <a:blip r:embed="rId53" cstate="hqprint">
            <a:alphaModFix/>
            <a:extLst>
              <a:ext uri="{28A0092B-C50C-407E-A947-70E740481C1C}">
                <a14:useLocalDpi xmlns:a14="http://schemas.microsoft.com/office/drawing/2010/main"/>
              </a:ext>
            </a:extLst>
          </a:blip>
          <a:srcRect/>
          <a:stretch/>
        </p:blipFill>
        <p:spPr>
          <a:xfrm>
            <a:off x="11044655" y="2837980"/>
            <a:ext cx="894948" cy="195300"/>
          </a:xfrm>
          <a:prstGeom prst="rect">
            <a:avLst/>
          </a:prstGeom>
          <a:noFill/>
          <a:ln>
            <a:noFill/>
          </a:ln>
        </p:spPr>
      </p:pic>
      <p:pic>
        <p:nvPicPr>
          <p:cNvPr id="127" name="Google Shape;1222;p73">
            <a:extLst>
              <a:ext uri="{FF2B5EF4-FFF2-40B4-BE49-F238E27FC236}">
                <a16:creationId xmlns:a16="http://schemas.microsoft.com/office/drawing/2014/main" id="{A8AAACC4-A101-849D-DF40-AE80280AF435}"/>
              </a:ext>
            </a:extLst>
          </p:cNvPr>
          <p:cNvPicPr preferRelativeResize="0"/>
          <p:nvPr/>
        </p:nvPicPr>
        <p:blipFill rotWithShape="1">
          <a:blip r:embed="rId54" cstate="hqprint">
            <a:alphaModFix/>
            <a:extLst>
              <a:ext uri="{28A0092B-C50C-407E-A947-70E740481C1C}">
                <a14:useLocalDpi xmlns:a14="http://schemas.microsoft.com/office/drawing/2010/main"/>
              </a:ext>
            </a:extLst>
          </a:blip>
          <a:srcRect/>
          <a:stretch/>
        </p:blipFill>
        <p:spPr>
          <a:xfrm>
            <a:off x="10767484" y="3560939"/>
            <a:ext cx="633000" cy="283550"/>
          </a:xfrm>
          <a:prstGeom prst="rect">
            <a:avLst/>
          </a:prstGeom>
          <a:noFill/>
          <a:ln>
            <a:noFill/>
          </a:ln>
        </p:spPr>
      </p:pic>
      <p:pic>
        <p:nvPicPr>
          <p:cNvPr id="128" name="Google Shape;1223;p73">
            <a:extLst>
              <a:ext uri="{FF2B5EF4-FFF2-40B4-BE49-F238E27FC236}">
                <a16:creationId xmlns:a16="http://schemas.microsoft.com/office/drawing/2014/main" id="{B982F308-1643-F260-8EC8-3363FB8C94C6}"/>
              </a:ext>
            </a:extLst>
          </p:cNvPr>
          <p:cNvPicPr preferRelativeResize="0"/>
          <p:nvPr/>
        </p:nvPicPr>
        <p:blipFill rotWithShape="1">
          <a:blip r:embed="rId55" cstate="hqprint">
            <a:alphaModFix/>
            <a:extLst>
              <a:ext uri="{28A0092B-C50C-407E-A947-70E740481C1C}">
                <a14:useLocalDpi xmlns:a14="http://schemas.microsoft.com/office/drawing/2010/main"/>
              </a:ext>
            </a:extLst>
          </a:blip>
          <a:srcRect/>
          <a:stretch/>
        </p:blipFill>
        <p:spPr>
          <a:xfrm>
            <a:off x="11552084" y="3735204"/>
            <a:ext cx="452580" cy="462848"/>
          </a:xfrm>
          <a:prstGeom prst="rect">
            <a:avLst/>
          </a:prstGeom>
          <a:noFill/>
          <a:ln>
            <a:noFill/>
          </a:ln>
        </p:spPr>
      </p:pic>
      <p:pic>
        <p:nvPicPr>
          <p:cNvPr id="129" name="Google Shape;1224;p73">
            <a:extLst>
              <a:ext uri="{FF2B5EF4-FFF2-40B4-BE49-F238E27FC236}">
                <a16:creationId xmlns:a16="http://schemas.microsoft.com/office/drawing/2014/main" id="{58442D7C-4880-1843-CDF4-8F18BCA9F5C0}"/>
              </a:ext>
            </a:extLst>
          </p:cNvPr>
          <p:cNvPicPr preferRelativeResize="0"/>
          <p:nvPr/>
        </p:nvPicPr>
        <p:blipFill rotWithShape="1">
          <a:blip r:embed="rId56" cstate="hqprint">
            <a:alphaModFix/>
            <a:extLst>
              <a:ext uri="{28A0092B-C50C-407E-A947-70E740481C1C}">
                <a14:useLocalDpi xmlns:a14="http://schemas.microsoft.com/office/drawing/2010/main"/>
              </a:ext>
            </a:extLst>
          </a:blip>
          <a:srcRect/>
          <a:stretch/>
        </p:blipFill>
        <p:spPr>
          <a:xfrm>
            <a:off x="10536477" y="4899973"/>
            <a:ext cx="1213754" cy="320001"/>
          </a:xfrm>
          <a:prstGeom prst="rect">
            <a:avLst/>
          </a:prstGeom>
          <a:noFill/>
          <a:ln>
            <a:noFill/>
          </a:ln>
        </p:spPr>
      </p:pic>
      <p:pic>
        <p:nvPicPr>
          <p:cNvPr id="130" name="Google Shape;1225;p73">
            <a:extLst>
              <a:ext uri="{FF2B5EF4-FFF2-40B4-BE49-F238E27FC236}">
                <a16:creationId xmlns:a16="http://schemas.microsoft.com/office/drawing/2014/main" id="{DB02D446-493E-D490-A016-B55A72CDBCB6}"/>
              </a:ext>
            </a:extLst>
          </p:cNvPr>
          <p:cNvPicPr preferRelativeResize="0"/>
          <p:nvPr/>
        </p:nvPicPr>
        <p:blipFill rotWithShape="1">
          <a:blip r:embed="rId57" cstate="hqprint">
            <a:alphaModFix/>
            <a:extLst>
              <a:ext uri="{28A0092B-C50C-407E-A947-70E740481C1C}">
                <a14:useLocalDpi xmlns:a14="http://schemas.microsoft.com/office/drawing/2010/main"/>
              </a:ext>
            </a:extLst>
          </a:blip>
          <a:srcRect/>
          <a:stretch/>
        </p:blipFill>
        <p:spPr>
          <a:xfrm>
            <a:off x="8947503" y="4936780"/>
            <a:ext cx="799335" cy="310545"/>
          </a:xfrm>
          <a:prstGeom prst="rect">
            <a:avLst/>
          </a:prstGeom>
          <a:noFill/>
          <a:ln>
            <a:noFill/>
          </a:ln>
        </p:spPr>
      </p:pic>
      <p:pic>
        <p:nvPicPr>
          <p:cNvPr id="131" name="Google Shape;1226;p73">
            <a:extLst>
              <a:ext uri="{FF2B5EF4-FFF2-40B4-BE49-F238E27FC236}">
                <a16:creationId xmlns:a16="http://schemas.microsoft.com/office/drawing/2014/main" id="{FBF06FE9-EB40-8439-144D-A52B92342FF8}"/>
              </a:ext>
            </a:extLst>
          </p:cNvPr>
          <p:cNvPicPr preferRelativeResize="0"/>
          <p:nvPr/>
        </p:nvPicPr>
        <p:blipFill rotWithShape="1">
          <a:blip r:embed="rId58" cstate="hqprint">
            <a:alphaModFix/>
            <a:extLst>
              <a:ext uri="{28A0092B-C50C-407E-A947-70E740481C1C}">
                <a14:useLocalDpi xmlns:a14="http://schemas.microsoft.com/office/drawing/2010/main"/>
              </a:ext>
            </a:extLst>
          </a:blip>
          <a:srcRect/>
          <a:stretch/>
        </p:blipFill>
        <p:spPr>
          <a:xfrm>
            <a:off x="1087871" y="3722904"/>
            <a:ext cx="807363" cy="330282"/>
          </a:xfrm>
          <a:prstGeom prst="rect">
            <a:avLst/>
          </a:prstGeom>
          <a:noFill/>
          <a:ln>
            <a:noFill/>
          </a:ln>
        </p:spPr>
      </p:pic>
      <p:pic>
        <p:nvPicPr>
          <p:cNvPr id="132" name="Google Shape;1227;p73">
            <a:extLst>
              <a:ext uri="{FF2B5EF4-FFF2-40B4-BE49-F238E27FC236}">
                <a16:creationId xmlns:a16="http://schemas.microsoft.com/office/drawing/2014/main" id="{54EB00AB-8D94-D470-9AE4-65082B17261D}"/>
              </a:ext>
            </a:extLst>
          </p:cNvPr>
          <p:cNvPicPr preferRelativeResize="0"/>
          <p:nvPr/>
        </p:nvPicPr>
        <p:blipFill rotWithShape="1">
          <a:blip r:embed="rId59" cstate="hqprint">
            <a:alphaModFix/>
            <a:extLst>
              <a:ext uri="{28A0092B-C50C-407E-A947-70E740481C1C}">
                <a14:useLocalDpi xmlns:a14="http://schemas.microsoft.com/office/drawing/2010/main"/>
              </a:ext>
            </a:extLst>
          </a:blip>
          <a:srcRect/>
          <a:stretch/>
        </p:blipFill>
        <p:spPr>
          <a:xfrm>
            <a:off x="3521003" y="267052"/>
            <a:ext cx="363730" cy="366092"/>
          </a:xfrm>
          <a:prstGeom prst="rect">
            <a:avLst/>
          </a:prstGeom>
          <a:noFill/>
          <a:ln>
            <a:noFill/>
          </a:ln>
        </p:spPr>
      </p:pic>
      <p:pic>
        <p:nvPicPr>
          <p:cNvPr id="133" name="Google Shape;1228;p73">
            <a:extLst>
              <a:ext uri="{FF2B5EF4-FFF2-40B4-BE49-F238E27FC236}">
                <a16:creationId xmlns:a16="http://schemas.microsoft.com/office/drawing/2014/main" id="{24267093-1626-66E4-0435-566B9F0118BA}"/>
              </a:ext>
            </a:extLst>
          </p:cNvPr>
          <p:cNvPicPr preferRelativeResize="0"/>
          <p:nvPr/>
        </p:nvPicPr>
        <p:blipFill rotWithShape="1">
          <a:blip r:embed="rId60" cstate="hqprint">
            <a:alphaModFix/>
            <a:extLst>
              <a:ext uri="{28A0092B-C50C-407E-A947-70E740481C1C}">
                <a14:useLocalDpi xmlns:a14="http://schemas.microsoft.com/office/drawing/2010/main"/>
              </a:ext>
            </a:extLst>
          </a:blip>
          <a:srcRect/>
          <a:stretch/>
        </p:blipFill>
        <p:spPr>
          <a:xfrm>
            <a:off x="1454711" y="2691627"/>
            <a:ext cx="682200" cy="234385"/>
          </a:xfrm>
          <a:prstGeom prst="rect">
            <a:avLst/>
          </a:prstGeom>
          <a:noFill/>
          <a:ln>
            <a:noFill/>
          </a:ln>
        </p:spPr>
      </p:pic>
      <p:pic>
        <p:nvPicPr>
          <p:cNvPr id="134" name="Google Shape;1229;p73">
            <a:extLst>
              <a:ext uri="{FF2B5EF4-FFF2-40B4-BE49-F238E27FC236}">
                <a16:creationId xmlns:a16="http://schemas.microsoft.com/office/drawing/2014/main" id="{49AEB3F7-10F3-0098-8924-97FCD8BDF6BE}"/>
              </a:ext>
            </a:extLst>
          </p:cNvPr>
          <p:cNvPicPr preferRelativeResize="0"/>
          <p:nvPr/>
        </p:nvPicPr>
        <p:blipFill rotWithShape="1">
          <a:blip r:embed="rId61" cstate="hqprint">
            <a:alphaModFix/>
            <a:extLst>
              <a:ext uri="{28A0092B-C50C-407E-A947-70E740481C1C}">
                <a14:useLocalDpi xmlns:a14="http://schemas.microsoft.com/office/drawing/2010/main"/>
              </a:ext>
            </a:extLst>
          </a:blip>
          <a:srcRect/>
          <a:stretch/>
        </p:blipFill>
        <p:spPr>
          <a:xfrm>
            <a:off x="10591669" y="1704884"/>
            <a:ext cx="1412990" cy="366088"/>
          </a:xfrm>
          <a:prstGeom prst="rect">
            <a:avLst/>
          </a:prstGeom>
          <a:noFill/>
          <a:ln>
            <a:noFill/>
          </a:ln>
        </p:spPr>
      </p:pic>
      <p:pic>
        <p:nvPicPr>
          <p:cNvPr id="135" name="Google Shape;1230;p73">
            <a:extLst>
              <a:ext uri="{FF2B5EF4-FFF2-40B4-BE49-F238E27FC236}">
                <a16:creationId xmlns:a16="http://schemas.microsoft.com/office/drawing/2014/main" id="{B5784146-13C0-E9C5-EDEA-48CE4B8509C9}"/>
              </a:ext>
            </a:extLst>
          </p:cNvPr>
          <p:cNvPicPr preferRelativeResize="0"/>
          <p:nvPr/>
        </p:nvPicPr>
        <p:blipFill>
          <a:blip r:embed="rId62" cstate="hqprint">
            <a:alphaModFix/>
            <a:extLst>
              <a:ext uri="{28A0092B-C50C-407E-A947-70E740481C1C}">
                <a14:useLocalDpi xmlns:a14="http://schemas.microsoft.com/office/drawing/2010/main"/>
              </a:ext>
            </a:extLst>
          </a:blip>
          <a:stretch>
            <a:fillRect/>
          </a:stretch>
        </p:blipFill>
        <p:spPr>
          <a:xfrm>
            <a:off x="2860878" y="6345171"/>
            <a:ext cx="992280" cy="260114"/>
          </a:xfrm>
          <a:prstGeom prst="rect">
            <a:avLst/>
          </a:prstGeom>
          <a:noFill/>
          <a:ln>
            <a:noFill/>
          </a:ln>
        </p:spPr>
      </p:pic>
      <p:pic>
        <p:nvPicPr>
          <p:cNvPr id="136" name="Google Shape;1231;p73">
            <a:extLst>
              <a:ext uri="{FF2B5EF4-FFF2-40B4-BE49-F238E27FC236}">
                <a16:creationId xmlns:a16="http://schemas.microsoft.com/office/drawing/2014/main" id="{A2A33F08-1D69-00D2-155D-2442EFBECCA6}"/>
              </a:ext>
            </a:extLst>
          </p:cNvPr>
          <p:cNvPicPr preferRelativeResize="0"/>
          <p:nvPr/>
        </p:nvPicPr>
        <p:blipFill rotWithShape="1">
          <a:blip r:embed="rId63" cstate="hqprint">
            <a:alphaModFix/>
            <a:extLst>
              <a:ext uri="{28A0092B-C50C-407E-A947-70E740481C1C}">
                <a14:useLocalDpi xmlns:a14="http://schemas.microsoft.com/office/drawing/2010/main"/>
              </a:ext>
            </a:extLst>
          </a:blip>
          <a:srcRect/>
          <a:stretch/>
        </p:blipFill>
        <p:spPr>
          <a:xfrm>
            <a:off x="11152897" y="294237"/>
            <a:ext cx="706110" cy="303494"/>
          </a:xfrm>
          <a:prstGeom prst="rect">
            <a:avLst/>
          </a:prstGeom>
          <a:noFill/>
          <a:ln>
            <a:noFill/>
          </a:ln>
        </p:spPr>
      </p:pic>
      <p:pic>
        <p:nvPicPr>
          <p:cNvPr id="137" name="Google Shape;1232;p73">
            <a:extLst>
              <a:ext uri="{FF2B5EF4-FFF2-40B4-BE49-F238E27FC236}">
                <a16:creationId xmlns:a16="http://schemas.microsoft.com/office/drawing/2014/main" id="{28281F18-94BC-27E2-4105-643EA25209D3}"/>
              </a:ext>
            </a:extLst>
          </p:cNvPr>
          <p:cNvPicPr preferRelativeResize="0"/>
          <p:nvPr/>
        </p:nvPicPr>
        <p:blipFill>
          <a:blip r:embed="rId64" cstate="hqprint">
            <a:alphaModFix/>
            <a:extLst>
              <a:ext uri="{28A0092B-C50C-407E-A947-70E740481C1C}">
                <a14:useLocalDpi xmlns:a14="http://schemas.microsoft.com/office/drawing/2010/main"/>
              </a:ext>
            </a:extLst>
          </a:blip>
          <a:stretch>
            <a:fillRect/>
          </a:stretch>
        </p:blipFill>
        <p:spPr>
          <a:xfrm>
            <a:off x="2726671" y="4921928"/>
            <a:ext cx="706110" cy="336166"/>
          </a:xfrm>
          <a:prstGeom prst="rect">
            <a:avLst/>
          </a:prstGeom>
          <a:noFill/>
          <a:ln>
            <a:noFill/>
          </a:ln>
        </p:spPr>
      </p:pic>
      <p:pic>
        <p:nvPicPr>
          <p:cNvPr id="138" name="Google Shape;1233;p73">
            <a:extLst>
              <a:ext uri="{FF2B5EF4-FFF2-40B4-BE49-F238E27FC236}">
                <a16:creationId xmlns:a16="http://schemas.microsoft.com/office/drawing/2014/main" id="{C09CCCC1-A92F-DDA7-33AF-214B0723CA6E}"/>
              </a:ext>
            </a:extLst>
          </p:cNvPr>
          <p:cNvPicPr preferRelativeResize="0"/>
          <p:nvPr/>
        </p:nvPicPr>
        <p:blipFill rotWithShape="1">
          <a:blip r:embed="rId65" cstate="hqprint">
            <a:alphaModFix/>
            <a:extLst>
              <a:ext uri="{28A0092B-C50C-407E-A947-70E740481C1C}">
                <a14:useLocalDpi xmlns:a14="http://schemas.microsoft.com/office/drawing/2010/main"/>
              </a:ext>
            </a:extLst>
          </a:blip>
          <a:srcRect/>
          <a:stretch/>
        </p:blipFill>
        <p:spPr>
          <a:xfrm>
            <a:off x="4104063" y="6361546"/>
            <a:ext cx="1034754" cy="210649"/>
          </a:xfrm>
          <a:prstGeom prst="rect">
            <a:avLst/>
          </a:prstGeom>
          <a:noFill/>
          <a:ln>
            <a:noFill/>
          </a:ln>
        </p:spPr>
      </p:pic>
      <p:pic>
        <p:nvPicPr>
          <p:cNvPr id="139" name="Google Shape;1234;p73">
            <a:extLst>
              <a:ext uri="{FF2B5EF4-FFF2-40B4-BE49-F238E27FC236}">
                <a16:creationId xmlns:a16="http://schemas.microsoft.com/office/drawing/2014/main" id="{5CCE2DF5-E6CF-3ADF-55B3-FF089F4BB1D9}"/>
              </a:ext>
            </a:extLst>
          </p:cNvPr>
          <p:cNvPicPr preferRelativeResize="0"/>
          <p:nvPr/>
        </p:nvPicPr>
        <p:blipFill>
          <a:blip r:embed="rId66" cstate="hqprint">
            <a:alphaModFix/>
            <a:extLst>
              <a:ext uri="{28A0092B-C50C-407E-A947-70E740481C1C}">
                <a14:useLocalDpi xmlns:a14="http://schemas.microsoft.com/office/drawing/2010/main"/>
              </a:ext>
            </a:extLst>
          </a:blip>
          <a:stretch>
            <a:fillRect/>
          </a:stretch>
        </p:blipFill>
        <p:spPr>
          <a:xfrm>
            <a:off x="202408" y="355288"/>
            <a:ext cx="736236" cy="189615"/>
          </a:xfrm>
          <a:prstGeom prst="rect">
            <a:avLst/>
          </a:prstGeom>
          <a:noFill/>
          <a:ln>
            <a:noFill/>
          </a:ln>
        </p:spPr>
      </p:pic>
      <p:pic>
        <p:nvPicPr>
          <p:cNvPr id="140" name="Google Shape;1235;p73">
            <a:extLst>
              <a:ext uri="{FF2B5EF4-FFF2-40B4-BE49-F238E27FC236}">
                <a16:creationId xmlns:a16="http://schemas.microsoft.com/office/drawing/2014/main" id="{EE0470DF-0075-E021-C20F-9613783E91F2}"/>
              </a:ext>
            </a:extLst>
          </p:cNvPr>
          <p:cNvPicPr preferRelativeResize="0"/>
          <p:nvPr/>
        </p:nvPicPr>
        <p:blipFill>
          <a:blip r:embed="rId67" cstate="hqprint">
            <a:alphaModFix/>
            <a:extLst>
              <a:ext uri="{28A0092B-C50C-407E-A947-70E740481C1C}">
                <a14:useLocalDpi xmlns:a14="http://schemas.microsoft.com/office/drawing/2010/main"/>
              </a:ext>
            </a:extLst>
          </a:blip>
          <a:stretch>
            <a:fillRect/>
          </a:stretch>
        </p:blipFill>
        <p:spPr>
          <a:xfrm>
            <a:off x="945264" y="923736"/>
            <a:ext cx="783002" cy="140927"/>
          </a:xfrm>
          <a:prstGeom prst="rect">
            <a:avLst/>
          </a:prstGeom>
          <a:noFill/>
          <a:ln>
            <a:noFill/>
          </a:ln>
        </p:spPr>
      </p:pic>
      <p:pic>
        <p:nvPicPr>
          <p:cNvPr id="141" name="Google Shape;1236;p73">
            <a:extLst>
              <a:ext uri="{FF2B5EF4-FFF2-40B4-BE49-F238E27FC236}">
                <a16:creationId xmlns:a16="http://schemas.microsoft.com/office/drawing/2014/main" id="{B36C6628-1513-8A36-9781-9063FAEEE1C9}"/>
              </a:ext>
            </a:extLst>
          </p:cNvPr>
          <p:cNvPicPr preferRelativeResize="0"/>
          <p:nvPr/>
        </p:nvPicPr>
        <p:blipFill>
          <a:blip r:embed="rId68" cstate="hqprint">
            <a:alphaModFix/>
            <a:extLst>
              <a:ext uri="{28A0092B-C50C-407E-A947-70E740481C1C}">
                <a14:useLocalDpi xmlns:a14="http://schemas.microsoft.com/office/drawing/2010/main"/>
              </a:ext>
            </a:extLst>
          </a:blip>
          <a:stretch>
            <a:fillRect/>
          </a:stretch>
        </p:blipFill>
        <p:spPr>
          <a:xfrm>
            <a:off x="202407" y="4443153"/>
            <a:ext cx="1251450" cy="195290"/>
          </a:xfrm>
          <a:prstGeom prst="rect">
            <a:avLst/>
          </a:prstGeom>
          <a:noFill/>
          <a:ln>
            <a:noFill/>
          </a:ln>
        </p:spPr>
      </p:pic>
      <p:pic>
        <p:nvPicPr>
          <p:cNvPr id="142" name="Google Shape;1237;p73">
            <a:extLst>
              <a:ext uri="{FF2B5EF4-FFF2-40B4-BE49-F238E27FC236}">
                <a16:creationId xmlns:a16="http://schemas.microsoft.com/office/drawing/2014/main" id="{44BBA8F5-F889-0579-8FB0-3DA7A88EC0F4}"/>
              </a:ext>
            </a:extLst>
          </p:cNvPr>
          <p:cNvPicPr preferRelativeResize="0"/>
          <p:nvPr/>
        </p:nvPicPr>
        <p:blipFill>
          <a:blip r:embed="rId69" cstate="hqprint">
            <a:alphaModFix/>
            <a:extLst>
              <a:ext uri="{28A0092B-C50C-407E-A947-70E740481C1C}">
                <a14:useLocalDpi xmlns:a14="http://schemas.microsoft.com/office/drawing/2010/main"/>
              </a:ext>
            </a:extLst>
          </a:blip>
          <a:stretch>
            <a:fillRect/>
          </a:stretch>
        </p:blipFill>
        <p:spPr>
          <a:xfrm>
            <a:off x="378888" y="5883491"/>
            <a:ext cx="772709" cy="144354"/>
          </a:xfrm>
          <a:prstGeom prst="rect">
            <a:avLst/>
          </a:prstGeom>
          <a:noFill/>
          <a:ln>
            <a:noFill/>
          </a:ln>
        </p:spPr>
      </p:pic>
      <p:pic>
        <p:nvPicPr>
          <p:cNvPr id="143" name="Google Shape;1238;p73">
            <a:extLst>
              <a:ext uri="{FF2B5EF4-FFF2-40B4-BE49-F238E27FC236}">
                <a16:creationId xmlns:a16="http://schemas.microsoft.com/office/drawing/2014/main" id="{00F46D42-A4F6-F86D-C702-1C0725135FFE}"/>
              </a:ext>
            </a:extLst>
          </p:cNvPr>
          <p:cNvPicPr preferRelativeResize="0"/>
          <p:nvPr/>
        </p:nvPicPr>
        <p:blipFill>
          <a:blip r:embed="rId70" cstate="hqprint">
            <a:alphaModFix/>
            <a:extLst>
              <a:ext uri="{28A0092B-C50C-407E-A947-70E740481C1C}">
                <a14:useLocalDpi xmlns:a14="http://schemas.microsoft.com/office/drawing/2010/main"/>
              </a:ext>
            </a:extLst>
          </a:blip>
          <a:stretch>
            <a:fillRect/>
          </a:stretch>
        </p:blipFill>
        <p:spPr>
          <a:xfrm>
            <a:off x="254336" y="787650"/>
            <a:ext cx="264707" cy="413096"/>
          </a:xfrm>
          <a:prstGeom prst="rect">
            <a:avLst/>
          </a:prstGeom>
          <a:noFill/>
          <a:ln>
            <a:noFill/>
          </a:ln>
        </p:spPr>
      </p:pic>
      <p:pic>
        <p:nvPicPr>
          <p:cNvPr id="144" name="Google Shape;1239;p73">
            <a:extLst>
              <a:ext uri="{FF2B5EF4-FFF2-40B4-BE49-F238E27FC236}">
                <a16:creationId xmlns:a16="http://schemas.microsoft.com/office/drawing/2014/main" id="{5BB0EFFD-5204-739F-81BF-0FEE43AA9D92}"/>
              </a:ext>
            </a:extLst>
          </p:cNvPr>
          <p:cNvPicPr preferRelativeResize="0"/>
          <p:nvPr/>
        </p:nvPicPr>
        <p:blipFill>
          <a:blip r:embed="rId71" cstate="hqprint">
            <a:alphaModFix/>
            <a:extLst>
              <a:ext uri="{28A0092B-C50C-407E-A947-70E740481C1C}">
                <a14:useLocalDpi xmlns:a14="http://schemas.microsoft.com/office/drawing/2010/main"/>
              </a:ext>
            </a:extLst>
          </a:blip>
          <a:stretch>
            <a:fillRect/>
          </a:stretch>
        </p:blipFill>
        <p:spPr>
          <a:xfrm>
            <a:off x="230298" y="3663117"/>
            <a:ext cx="452580" cy="449858"/>
          </a:xfrm>
          <a:prstGeom prst="rect">
            <a:avLst/>
          </a:prstGeom>
          <a:noFill/>
          <a:ln>
            <a:noFill/>
          </a:ln>
        </p:spPr>
      </p:pic>
      <p:pic>
        <p:nvPicPr>
          <p:cNvPr id="145" name="Google Shape;1240;p73">
            <a:extLst>
              <a:ext uri="{FF2B5EF4-FFF2-40B4-BE49-F238E27FC236}">
                <a16:creationId xmlns:a16="http://schemas.microsoft.com/office/drawing/2014/main" id="{89CBB277-D9A3-B6C1-F1AA-4EAEC4F494D5}"/>
              </a:ext>
            </a:extLst>
          </p:cNvPr>
          <p:cNvPicPr preferRelativeResize="0"/>
          <p:nvPr/>
        </p:nvPicPr>
        <p:blipFill>
          <a:blip r:embed="rId72" cstate="hqprint">
            <a:alphaModFix/>
            <a:extLst>
              <a:ext uri="{28A0092B-C50C-407E-A947-70E740481C1C}">
                <a14:useLocalDpi xmlns:a14="http://schemas.microsoft.com/office/drawing/2010/main"/>
              </a:ext>
            </a:extLst>
          </a:blip>
          <a:stretch>
            <a:fillRect/>
          </a:stretch>
        </p:blipFill>
        <p:spPr>
          <a:xfrm>
            <a:off x="1349077" y="310412"/>
            <a:ext cx="669966" cy="314416"/>
          </a:xfrm>
          <a:prstGeom prst="rect">
            <a:avLst/>
          </a:prstGeom>
          <a:noFill/>
          <a:ln>
            <a:noFill/>
          </a:ln>
        </p:spPr>
      </p:pic>
      <p:pic>
        <p:nvPicPr>
          <p:cNvPr id="146" name="Google Shape;1241;p73">
            <a:extLst>
              <a:ext uri="{FF2B5EF4-FFF2-40B4-BE49-F238E27FC236}">
                <a16:creationId xmlns:a16="http://schemas.microsoft.com/office/drawing/2014/main" id="{C8A39416-5F38-EE7E-E6FB-D35EDD854BB7}"/>
              </a:ext>
            </a:extLst>
          </p:cNvPr>
          <p:cNvPicPr preferRelativeResize="0"/>
          <p:nvPr/>
        </p:nvPicPr>
        <p:blipFill>
          <a:blip r:embed="rId73" cstate="hqprint">
            <a:alphaModFix/>
            <a:extLst>
              <a:ext uri="{28A0092B-C50C-407E-A947-70E740481C1C}">
                <a14:useLocalDpi xmlns:a14="http://schemas.microsoft.com/office/drawing/2010/main"/>
              </a:ext>
            </a:extLst>
          </a:blip>
          <a:stretch>
            <a:fillRect/>
          </a:stretch>
        </p:blipFill>
        <p:spPr>
          <a:xfrm>
            <a:off x="202409" y="3223208"/>
            <a:ext cx="1034754" cy="173626"/>
          </a:xfrm>
          <a:prstGeom prst="rect">
            <a:avLst/>
          </a:prstGeom>
          <a:noFill/>
          <a:ln>
            <a:noFill/>
          </a:ln>
        </p:spPr>
      </p:pic>
      <p:pic>
        <p:nvPicPr>
          <p:cNvPr id="147" name="Google Shape;1242;p73">
            <a:extLst>
              <a:ext uri="{FF2B5EF4-FFF2-40B4-BE49-F238E27FC236}">
                <a16:creationId xmlns:a16="http://schemas.microsoft.com/office/drawing/2014/main" id="{624AFD27-DD47-BDDD-9744-0E8582BDF9B5}"/>
              </a:ext>
            </a:extLst>
          </p:cNvPr>
          <p:cNvPicPr preferRelativeResize="0"/>
          <p:nvPr/>
        </p:nvPicPr>
        <p:blipFill>
          <a:blip r:embed="rId74" cstate="hqprint">
            <a:alphaModFix/>
            <a:extLst>
              <a:ext uri="{28A0092B-C50C-407E-A947-70E740481C1C}">
                <a14:useLocalDpi xmlns:a14="http://schemas.microsoft.com/office/drawing/2010/main"/>
              </a:ext>
            </a:extLst>
          </a:blip>
          <a:stretch>
            <a:fillRect/>
          </a:stretch>
        </p:blipFill>
        <p:spPr>
          <a:xfrm>
            <a:off x="1684314" y="3083981"/>
            <a:ext cx="452584" cy="452097"/>
          </a:xfrm>
          <a:prstGeom prst="rect">
            <a:avLst/>
          </a:prstGeom>
          <a:noFill/>
          <a:ln>
            <a:noFill/>
          </a:ln>
        </p:spPr>
      </p:pic>
      <p:pic>
        <p:nvPicPr>
          <p:cNvPr id="148" name="Picture 2">
            <a:extLst>
              <a:ext uri="{FF2B5EF4-FFF2-40B4-BE49-F238E27FC236}">
                <a16:creationId xmlns:a16="http://schemas.microsoft.com/office/drawing/2014/main" id="{09D4E749-6B50-E3CF-777E-2E2371ABE53D}"/>
              </a:ext>
            </a:extLst>
          </p:cNvPr>
          <p:cNvPicPr>
            <a:picLocks noChangeAspect="1" noChangeArrowheads="1"/>
          </p:cNvPicPr>
          <p:nvPr/>
        </p:nvPicPr>
        <p:blipFill>
          <a:blip r:embed="rId75">
            <a:extLst>
              <a:ext uri="{28A0092B-C50C-407E-A947-70E740481C1C}">
                <a14:useLocalDpi xmlns:a14="http://schemas.microsoft.com/office/drawing/2010/main"/>
              </a:ext>
            </a:extLst>
          </a:blip>
          <a:srcRect/>
          <a:stretch>
            <a:fillRect/>
          </a:stretch>
        </p:blipFill>
        <p:spPr bwMode="auto">
          <a:xfrm>
            <a:off x="10302335" y="587664"/>
            <a:ext cx="963566" cy="38866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9" name="Picture 2">
            <a:extLst>
              <a:ext uri="{FF2B5EF4-FFF2-40B4-BE49-F238E27FC236}">
                <a16:creationId xmlns:a16="http://schemas.microsoft.com/office/drawing/2014/main" id="{5F8654BA-AC0E-8C05-9DF0-1D441EAB8F7C}"/>
              </a:ext>
            </a:extLst>
          </p:cNvPr>
          <p:cNvPicPr>
            <a:picLocks noChangeAspect="1" noChangeArrowheads="1"/>
          </p:cNvPicPr>
          <p:nvPr/>
        </p:nvPicPr>
        <p:blipFill>
          <a:blip r:embed="rId76">
            <a:extLst>
              <a:ext uri="{28A0092B-C50C-407E-A947-70E740481C1C}">
                <a14:useLocalDpi xmlns:a14="http://schemas.microsoft.com/office/drawing/2010/main"/>
              </a:ext>
            </a:extLst>
          </a:blip>
          <a:srcRect/>
          <a:stretch>
            <a:fillRect/>
          </a:stretch>
        </p:blipFill>
        <p:spPr bwMode="auto">
          <a:xfrm>
            <a:off x="8907445" y="2233917"/>
            <a:ext cx="614131" cy="325128"/>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49">
            <a:extLst>
              <a:ext uri="{FF2B5EF4-FFF2-40B4-BE49-F238E27FC236}">
                <a16:creationId xmlns:a16="http://schemas.microsoft.com/office/drawing/2014/main" id="{AF41BDA5-57B5-BE3A-C231-84B17D34E3B3}"/>
              </a:ext>
            </a:extLst>
          </p:cNvPr>
          <p:cNvPicPr>
            <a:picLocks noChangeAspect="1" noChangeArrowheads="1"/>
          </p:cNvPicPr>
          <p:nvPr/>
        </p:nvPicPr>
        <p:blipFill>
          <a:blip r:embed="rId77">
            <a:extLst>
              <a:ext uri="{28A0092B-C50C-407E-A947-70E740481C1C}">
                <a14:useLocalDpi xmlns:a14="http://schemas.microsoft.com/office/drawing/2010/main"/>
              </a:ext>
            </a:extLst>
          </a:blip>
          <a:srcRect/>
          <a:stretch>
            <a:fillRect/>
          </a:stretch>
        </p:blipFill>
        <p:spPr bwMode="auto">
          <a:xfrm>
            <a:off x="10247564" y="3128099"/>
            <a:ext cx="15113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6" descr="SAP - Wikipedia">
            <a:extLst>
              <a:ext uri="{FF2B5EF4-FFF2-40B4-BE49-F238E27FC236}">
                <a16:creationId xmlns:a16="http://schemas.microsoft.com/office/drawing/2014/main" id="{72C93340-5632-0F9B-2E38-781C60D4ACC7}"/>
              </a:ext>
            </a:extLst>
          </p:cNvPr>
          <p:cNvPicPr>
            <a:picLocks noChangeAspect="1" noChangeArrowheads="1"/>
          </p:cNvPicPr>
          <p:nvPr/>
        </p:nvPicPr>
        <p:blipFill>
          <a:blip r:embed="rId78" cstate="hqprint">
            <a:extLst>
              <a:ext uri="{28A0092B-C50C-407E-A947-70E740481C1C}">
                <a14:useLocalDpi xmlns:a14="http://schemas.microsoft.com/office/drawing/2010/main"/>
              </a:ext>
            </a:extLst>
          </a:blip>
          <a:srcRect/>
          <a:stretch>
            <a:fillRect/>
          </a:stretch>
        </p:blipFill>
        <p:spPr bwMode="auto">
          <a:xfrm>
            <a:off x="1633397" y="5883491"/>
            <a:ext cx="766313" cy="378367"/>
          </a:xfrm>
          <a:prstGeom prst="rect">
            <a:avLst/>
          </a:prstGeom>
          <a:noFill/>
          <a:extLst>
            <a:ext uri="{909E8E84-426E-40DD-AFC4-6F175D3DCCD1}">
              <a14:hiddenFill xmlns:a14="http://schemas.microsoft.com/office/drawing/2010/main">
                <a:solidFill>
                  <a:srgbClr val="FFFFFF"/>
                </a:solidFill>
              </a14:hiddenFill>
            </a:ext>
          </a:extLst>
        </p:spPr>
      </p:pic>
      <p:pic>
        <p:nvPicPr>
          <p:cNvPr id="152" name="Google Shape;1173;p73">
            <a:extLst>
              <a:ext uri="{FF2B5EF4-FFF2-40B4-BE49-F238E27FC236}">
                <a16:creationId xmlns:a16="http://schemas.microsoft.com/office/drawing/2014/main" id="{DF7811DA-2480-A87F-1F6F-74FE6D325259}"/>
              </a:ext>
            </a:extLst>
          </p:cNvPr>
          <p:cNvPicPr preferRelativeResize="0"/>
          <p:nvPr/>
        </p:nvPicPr>
        <p:blipFill rotWithShape="1">
          <a:blip r:embed="rId79">
            <a:alphaModFix/>
          </a:blip>
          <a:srcRect/>
          <a:stretch/>
        </p:blipFill>
        <p:spPr>
          <a:xfrm>
            <a:off x="8846204" y="3087602"/>
            <a:ext cx="1020421" cy="271211"/>
          </a:xfrm>
          <a:prstGeom prst="rect">
            <a:avLst/>
          </a:prstGeom>
          <a:noFill/>
          <a:ln>
            <a:noFill/>
          </a:ln>
        </p:spPr>
      </p:pic>
      <p:pic>
        <p:nvPicPr>
          <p:cNvPr id="153" name="Picture 4" descr="1. Medtronic Plc | Medical Product Outsourcing">
            <a:extLst>
              <a:ext uri="{FF2B5EF4-FFF2-40B4-BE49-F238E27FC236}">
                <a16:creationId xmlns:a16="http://schemas.microsoft.com/office/drawing/2014/main" id="{A48535AF-B707-18C2-F121-BB0D53AFF9CB}"/>
              </a:ext>
            </a:extLst>
          </p:cNvPr>
          <p:cNvPicPr>
            <a:picLocks noChangeAspect="1" noChangeArrowheads="1"/>
          </p:cNvPicPr>
          <p:nvPr/>
        </p:nvPicPr>
        <p:blipFill rotWithShape="1">
          <a:blip r:embed="rId80" cstate="hqprint">
            <a:extLst>
              <a:ext uri="{28A0092B-C50C-407E-A947-70E740481C1C}">
                <a14:useLocalDpi xmlns:a14="http://schemas.microsoft.com/office/drawing/2010/main"/>
              </a:ext>
            </a:extLst>
          </a:blip>
          <a:srcRect t="23713" b="25295"/>
          <a:stretch/>
        </p:blipFill>
        <p:spPr bwMode="auto">
          <a:xfrm>
            <a:off x="9380434" y="3434055"/>
            <a:ext cx="1213992" cy="333793"/>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6" descr="Cardinal Health: Healthcare Solutions, Logistics &amp; Supplies">
            <a:extLst>
              <a:ext uri="{FF2B5EF4-FFF2-40B4-BE49-F238E27FC236}">
                <a16:creationId xmlns:a16="http://schemas.microsoft.com/office/drawing/2014/main" id="{FF49458F-A7EE-640C-E20A-40BC7360F65A}"/>
              </a:ext>
            </a:extLst>
          </p:cNvPr>
          <p:cNvPicPr>
            <a:picLocks noChangeAspect="1" noChangeArrowheads="1"/>
          </p:cNvPicPr>
          <p:nvPr/>
        </p:nvPicPr>
        <p:blipFill>
          <a:blip r:embed="rId81" cstate="hqprint">
            <a:extLst>
              <a:ext uri="{28A0092B-C50C-407E-A947-70E740481C1C}">
                <a14:useLocalDpi xmlns:a14="http://schemas.microsoft.com/office/drawing/2010/main"/>
              </a:ext>
            </a:extLst>
          </a:blip>
          <a:srcRect/>
          <a:stretch>
            <a:fillRect/>
          </a:stretch>
        </p:blipFill>
        <p:spPr bwMode="auto">
          <a:xfrm>
            <a:off x="5398712" y="6015495"/>
            <a:ext cx="876026" cy="289021"/>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8" descr="Grainger Inc">
            <a:extLst>
              <a:ext uri="{FF2B5EF4-FFF2-40B4-BE49-F238E27FC236}">
                <a16:creationId xmlns:a16="http://schemas.microsoft.com/office/drawing/2014/main" id="{20AFB336-8905-8915-9E37-4D3B9227C5E4}"/>
              </a:ext>
            </a:extLst>
          </p:cNvPr>
          <p:cNvPicPr>
            <a:picLocks noChangeAspect="1" noChangeArrowheads="1"/>
          </p:cNvPicPr>
          <p:nvPr/>
        </p:nvPicPr>
        <p:blipFill>
          <a:blip r:embed="rId82" cstate="hqprint">
            <a:extLst>
              <a:ext uri="{28A0092B-C50C-407E-A947-70E740481C1C}">
                <a14:useLocalDpi xmlns:a14="http://schemas.microsoft.com/office/drawing/2010/main"/>
              </a:ext>
            </a:extLst>
          </a:blip>
          <a:srcRect/>
          <a:stretch>
            <a:fillRect/>
          </a:stretch>
        </p:blipFill>
        <p:spPr bwMode="auto">
          <a:xfrm>
            <a:off x="5662637" y="6313022"/>
            <a:ext cx="1041628" cy="307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741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77;p69">
            <a:extLst>
              <a:ext uri="{FF2B5EF4-FFF2-40B4-BE49-F238E27FC236}">
                <a16:creationId xmlns:a16="http://schemas.microsoft.com/office/drawing/2014/main" id="{0E356CFE-37FB-6789-23FB-F690AE19B7D9}"/>
              </a:ext>
            </a:extLst>
          </p:cNvPr>
          <p:cNvSpPr/>
          <p:nvPr/>
        </p:nvSpPr>
        <p:spPr>
          <a:xfrm>
            <a:off x="0" y="0"/>
            <a:ext cx="5131800" cy="6857900"/>
          </a:xfrm>
          <a:prstGeom prst="rect">
            <a:avLst/>
          </a:prstGeom>
          <a:gradFill>
            <a:gsLst>
              <a:gs pos="0">
                <a:srgbClr val="E6E6E6">
                  <a:alpha val="69803"/>
                </a:srgbClr>
              </a:gs>
              <a:gs pos="22000">
                <a:schemeClr val="lt1"/>
              </a:gs>
              <a:gs pos="100000">
                <a:schemeClr val="lt1"/>
              </a:gs>
            </a:gsLst>
            <a:lin ang="5400012" scaled="0"/>
          </a:gra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85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 name="Google Shape;878;p69">
            <a:extLst>
              <a:ext uri="{FF2B5EF4-FFF2-40B4-BE49-F238E27FC236}">
                <a16:creationId xmlns:a16="http://schemas.microsoft.com/office/drawing/2014/main" id="{8E436E2E-B018-9173-AFEE-DF1EF463E613}"/>
              </a:ext>
            </a:extLst>
          </p:cNvPr>
          <p:cNvSpPr/>
          <p:nvPr/>
        </p:nvSpPr>
        <p:spPr>
          <a:xfrm>
            <a:off x="10476128" y="5761924"/>
            <a:ext cx="61200" cy="61200"/>
          </a:xfrm>
          <a:prstGeom prst="ellipse">
            <a:avLst/>
          </a:prstGeom>
          <a:solidFill>
            <a:srgbClr val="E6E6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 name="Google Shape;879;p69">
            <a:extLst>
              <a:ext uri="{FF2B5EF4-FFF2-40B4-BE49-F238E27FC236}">
                <a16:creationId xmlns:a16="http://schemas.microsoft.com/office/drawing/2014/main" id="{F36BB035-38EE-47DD-69B0-968474DD13C5}"/>
              </a:ext>
            </a:extLst>
          </p:cNvPr>
          <p:cNvSpPr txBox="1"/>
          <p:nvPr/>
        </p:nvSpPr>
        <p:spPr>
          <a:xfrm>
            <a:off x="676600" y="5406083"/>
            <a:ext cx="10583400" cy="417900"/>
          </a:xfrm>
          <a:prstGeom prst="rect">
            <a:avLst/>
          </a:prstGeom>
          <a:noFill/>
          <a:ln>
            <a:noFill/>
          </a:ln>
        </p:spPr>
        <p:txBody>
          <a:bodyPr spcFirstLastPara="1" wrap="square" lIns="68575" tIns="68575" rIns="68575" bIns="6857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50" b="0" i="0" u="none" strike="noStrike" kern="0" cap="none" spc="0" normalizeH="0" baseline="0" noProof="0" dirty="0">
                <a:ln>
                  <a:noFill/>
                </a:ln>
                <a:solidFill>
                  <a:srgbClr val="CCCCCC"/>
                </a:solidFill>
                <a:effectLst/>
                <a:uLnTx/>
                <a:uFillTx/>
                <a:latin typeface="Arial"/>
                <a:cs typeface="Arial"/>
                <a:sym typeface="Arial"/>
              </a:rPr>
              <a:t>2022 Gartner Magic Quadrant for Security Information and Event Management | 2023 Magic Quadrant for Application Performance Monitoring and Observability | 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&amp; Advisory organization and should not be construed as statements of fact. Gartner disclaims all warranties, expressed or implied, with respect to this research, including any warranties of merchantability or fitness for a particular purpose. GARTNER is a registered trademark and service mark of Gartner, Inc. and/or its affiliates in the U.S. and internationally, and MAGIC QUADRANT is a registered trademark of Gartner, Inc. and/or its affiliates and are used herein with permission. All rights reserved.</a:t>
            </a:r>
            <a:endParaRPr kumimoji="0" sz="550" b="0" i="0" u="none" strike="noStrike" kern="0" cap="none" spc="0" normalizeH="0" baseline="0" noProof="0" dirty="0">
              <a:ln>
                <a:noFill/>
              </a:ln>
              <a:solidFill>
                <a:srgbClr val="CCCCCC"/>
              </a:solidFill>
              <a:effectLst/>
              <a:uLnTx/>
              <a:uFillTx/>
              <a:latin typeface="Arial"/>
              <a:cs typeface="Arial"/>
              <a:sym typeface="Arial"/>
            </a:endParaRPr>
          </a:p>
        </p:txBody>
      </p:sp>
      <p:sp>
        <p:nvSpPr>
          <p:cNvPr id="6" name="Google Shape;880;p69">
            <a:extLst>
              <a:ext uri="{FF2B5EF4-FFF2-40B4-BE49-F238E27FC236}">
                <a16:creationId xmlns:a16="http://schemas.microsoft.com/office/drawing/2014/main" id="{4F728908-7F74-AB0F-80E1-8DD03C0298CB}"/>
              </a:ext>
            </a:extLst>
          </p:cNvPr>
          <p:cNvSpPr txBox="1"/>
          <p:nvPr/>
        </p:nvSpPr>
        <p:spPr>
          <a:xfrm>
            <a:off x="676600" y="5767383"/>
            <a:ext cx="10710000" cy="320400"/>
          </a:xfrm>
          <a:prstGeom prst="rect">
            <a:avLst/>
          </a:prstGeom>
          <a:noFill/>
          <a:ln>
            <a:noFill/>
          </a:ln>
        </p:spPr>
        <p:txBody>
          <a:bodyPr spcFirstLastPara="1" wrap="square" lIns="68575" tIns="68575" rIns="68575" bIns="6857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550" b="0" i="1" u="none" strike="noStrike" kern="0" cap="none" spc="0" normalizeH="0" baseline="0" noProof="0" dirty="0">
                <a:ln>
                  <a:noFill/>
                </a:ln>
                <a:solidFill>
                  <a:srgbClr val="737373"/>
                </a:solidFill>
                <a:effectLst/>
                <a:uLnTx/>
                <a:uFillTx/>
                <a:latin typeface="Arial"/>
                <a:cs typeface="Arial"/>
                <a:sym typeface="Arial"/>
              </a:rPr>
              <a:t>GARTNER is a registered trademark and service mark of Gartner, Inc. and/or its affiliates in the U.S. and internationally and is used herein with permission. All rights reserved. 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endParaRPr kumimoji="0" sz="55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881;p69">
            <a:extLst>
              <a:ext uri="{FF2B5EF4-FFF2-40B4-BE49-F238E27FC236}">
                <a16:creationId xmlns:a16="http://schemas.microsoft.com/office/drawing/2014/main" id="{CD919C14-8E66-A5B9-D41E-266311CE7F0D}"/>
              </a:ext>
            </a:extLst>
          </p:cNvPr>
          <p:cNvSpPr txBox="1">
            <a:spLocks/>
          </p:cNvSpPr>
          <p:nvPr/>
        </p:nvSpPr>
        <p:spPr>
          <a:xfrm>
            <a:off x="685800" y="1828800"/>
            <a:ext cx="3800400" cy="3538500"/>
          </a:xfrm>
          <a:prstGeom prst="rect">
            <a:avLst/>
          </a:prstGeom>
        </p:spPr>
        <p:txBody>
          <a:bodyPr spcFirstLastPara="1" wrap="square" lIns="0" tIns="0" rIns="0" b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US" sz="3200"/>
              <a:t>Splunk is the only vendor recognized as a leader in the latest Magic Quadrant</a:t>
            </a:r>
            <a:r>
              <a:rPr lang="en-US" sz="2400" baseline="30000"/>
              <a:t>™</a:t>
            </a:r>
            <a:r>
              <a:rPr lang="en-US" sz="3200"/>
              <a:t> Reports for SIEM and APM and Observability</a:t>
            </a:r>
          </a:p>
          <a:p>
            <a:pPr marL="0" indent="0">
              <a:spcBef>
                <a:spcPts val="1200"/>
              </a:spcBef>
              <a:buFont typeface="Arial" panose="020B0604020202020204" pitchFamily="34" charset="0"/>
              <a:buNone/>
            </a:pPr>
            <a:endParaRPr lang="en-US" sz="3200" dirty="0"/>
          </a:p>
        </p:txBody>
      </p:sp>
      <p:sp>
        <p:nvSpPr>
          <p:cNvPr id="8" name="Google Shape;882;p69">
            <a:extLst>
              <a:ext uri="{FF2B5EF4-FFF2-40B4-BE49-F238E27FC236}">
                <a16:creationId xmlns:a16="http://schemas.microsoft.com/office/drawing/2014/main" id="{892A81DD-A0A7-ABEE-40BD-F477380E7A66}"/>
              </a:ext>
            </a:extLst>
          </p:cNvPr>
          <p:cNvSpPr/>
          <p:nvPr/>
        </p:nvSpPr>
        <p:spPr>
          <a:xfrm>
            <a:off x="5336100" y="1730763"/>
            <a:ext cx="3158100" cy="3158100"/>
          </a:xfrm>
          <a:prstGeom prst="ellipse">
            <a:avLst/>
          </a:prstGeom>
          <a:gradFill>
            <a:gsLst>
              <a:gs pos="0">
                <a:srgbClr val="F99D1C"/>
              </a:gs>
              <a:gs pos="10000">
                <a:srgbClr val="F99D1C"/>
              </a:gs>
              <a:gs pos="40000">
                <a:srgbClr val="F56A00">
                  <a:alpha val="96470"/>
                </a:srgbClr>
              </a:gs>
              <a:gs pos="80000">
                <a:srgbClr val="EC008C">
                  <a:alpha val="98431"/>
                </a:srgbClr>
              </a:gs>
              <a:gs pos="100000">
                <a:srgbClr val="EC008C">
                  <a:alpha val="98431"/>
                </a:srgbClr>
              </a:gs>
            </a:gsLst>
            <a:lin ang="2698631" scaled="0"/>
          </a:gradFill>
          <a:ln>
            <a:noFill/>
          </a:ln>
        </p:spPr>
        <p:txBody>
          <a:bodyPr spcFirstLastPara="1"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 </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883;p69">
            <a:extLst>
              <a:ext uri="{FF2B5EF4-FFF2-40B4-BE49-F238E27FC236}">
                <a16:creationId xmlns:a16="http://schemas.microsoft.com/office/drawing/2014/main" id="{E7ECDF8C-DAA4-7725-7370-61E401170642}"/>
              </a:ext>
            </a:extLst>
          </p:cNvPr>
          <p:cNvSpPr/>
          <p:nvPr/>
        </p:nvSpPr>
        <p:spPr>
          <a:xfrm>
            <a:off x="5454532" y="1849142"/>
            <a:ext cx="2921700" cy="2921700"/>
          </a:xfrm>
          <a:prstGeom prst="ellipse">
            <a:avLst/>
          </a:prstGeom>
          <a:solidFill>
            <a:srgbClr val="FFFFFF"/>
          </a:solidFill>
          <a:ln>
            <a:noFill/>
          </a:ln>
        </p:spPr>
        <p:txBody>
          <a:bodyPr spcFirstLastPara="1"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884;p69">
            <a:extLst>
              <a:ext uri="{FF2B5EF4-FFF2-40B4-BE49-F238E27FC236}">
                <a16:creationId xmlns:a16="http://schemas.microsoft.com/office/drawing/2014/main" id="{BBD8B0A4-E17F-A0E7-F2AC-9FFBA8671966}"/>
              </a:ext>
            </a:extLst>
          </p:cNvPr>
          <p:cNvSpPr txBox="1"/>
          <p:nvPr/>
        </p:nvSpPr>
        <p:spPr>
          <a:xfrm>
            <a:off x="5806099" y="2569625"/>
            <a:ext cx="2218200" cy="3897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300" b="1" i="0" u="none" strike="noStrike" kern="0" cap="none" spc="0" normalizeH="0" baseline="0" noProof="0">
                <a:ln>
                  <a:noFill/>
                </a:ln>
                <a:solidFill>
                  <a:srgbClr val="EC008C"/>
                </a:solidFill>
                <a:effectLst/>
                <a:uLnTx/>
                <a:uFillTx/>
                <a:latin typeface="Arial"/>
                <a:cs typeface="Arial"/>
                <a:sym typeface="Arial"/>
              </a:rPr>
              <a:t>A Leader</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885;p69">
            <a:extLst>
              <a:ext uri="{FF2B5EF4-FFF2-40B4-BE49-F238E27FC236}">
                <a16:creationId xmlns:a16="http://schemas.microsoft.com/office/drawing/2014/main" id="{5605A98E-23ED-2EAB-8F06-1D39EB1B59B0}"/>
              </a:ext>
            </a:extLst>
          </p:cNvPr>
          <p:cNvSpPr txBox="1"/>
          <p:nvPr/>
        </p:nvSpPr>
        <p:spPr>
          <a:xfrm>
            <a:off x="5806275" y="3290863"/>
            <a:ext cx="2218200" cy="9975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Gartner</a:t>
            </a:r>
            <a:r>
              <a:rPr kumimoji="0" lang="en-US" sz="1800" b="0" i="0" u="none" strike="noStrike" kern="0" cap="none" spc="0" normalizeH="0" baseline="30000" noProof="0">
                <a:ln>
                  <a:noFill/>
                </a:ln>
                <a:solidFill>
                  <a:srgbClr val="000000"/>
                </a:solidFill>
                <a:effectLst/>
                <a:uLnTx/>
                <a:uFillTx/>
                <a:latin typeface="Arial"/>
                <a:cs typeface="Arial"/>
                <a:sym typeface="Arial"/>
              </a:rPr>
              <a:t>®</a:t>
            </a:r>
            <a:r>
              <a:rPr kumimoji="0" lang="en-US" sz="1800" b="0" i="0" u="none" strike="noStrike" kern="0" cap="none" spc="0" normalizeH="0" baseline="0" noProof="0">
                <a:ln>
                  <a:noFill/>
                </a:ln>
                <a:solidFill>
                  <a:srgbClr val="000000"/>
                </a:solidFill>
                <a:effectLst/>
                <a:uLnTx/>
                <a:uFillTx/>
                <a:latin typeface="Arial"/>
                <a:cs typeface="Arial"/>
                <a:sym typeface="Arial"/>
              </a:rPr>
              <a:t> Magic Quadrant</a:t>
            </a:r>
            <a:r>
              <a:rPr kumimoji="0" lang="en-US" sz="1800" b="0" i="0" u="none" strike="noStrike" kern="0" cap="none" spc="0" normalizeH="0" baseline="30000" noProof="0">
                <a:ln>
                  <a:noFill/>
                </a:ln>
                <a:solidFill>
                  <a:srgbClr val="000000"/>
                </a:solidFill>
                <a:effectLst/>
                <a:uLnTx/>
                <a:uFillTx/>
                <a:latin typeface="Arial"/>
                <a:cs typeface="Arial"/>
                <a:sym typeface="Arial"/>
              </a:rPr>
              <a:t>™</a:t>
            </a:r>
            <a:r>
              <a:rPr kumimoji="0" lang="en-US" sz="1800" b="0" i="0" u="none" strike="noStrike" kern="0" cap="none" spc="0" normalizeH="0" baseline="0" noProof="0">
                <a:ln>
                  <a:noFill/>
                </a:ln>
                <a:solidFill>
                  <a:srgbClr val="000000"/>
                </a:solidFill>
                <a:effectLst/>
                <a:uLnTx/>
                <a:uFillTx/>
                <a:latin typeface="Arial"/>
                <a:cs typeface="Arial"/>
                <a:sym typeface="Arial"/>
              </a:rPr>
              <a:t> </a:t>
            </a:r>
            <a:br>
              <a:rPr kumimoji="0" lang="en-US" sz="1800" b="0" i="0" u="none" strike="noStrike" kern="0" cap="none" spc="0" normalizeH="0" baseline="0" noProof="0">
                <a:ln>
                  <a:noFill/>
                </a:ln>
                <a:solidFill>
                  <a:srgbClr val="000000"/>
                </a:solidFill>
                <a:effectLst/>
                <a:uLnTx/>
                <a:uFillTx/>
                <a:latin typeface="Arial"/>
                <a:cs typeface="Arial"/>
                <a:sym typeface="Arial"/>
              </a:rPr>
            </a:br>
            <a:r>
              <a:rPr kumimoji="0" lang="en-US" sz="1800" b="0" i="0" u="none" strike="noStrike" kern="0" cap="none" spc="0" normalizeH="0" baseline="0" noProof="0">
                <a:ln>
                  <a:noFill/>
                </a:ln>
                <a:solidFill>
                  <a:srgbClr val="000000"/>
                </a:solidFill>
                <a:effectLst/>
                <a:uLnTx/>
                <a:uFillTx/>
                <a:latin typeface="Arial"/>
                <a:cs typeface="Arial"/>
                <a:sym typeface="Arial"/>
              </a:rPr>
              <a:t>for SIEM</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ts val="11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cxnSp>
        <p:nvCxnSpPr>
          <p:cNvPr id="12" name="Google Shape;886;p69">
            <a:extLst>
              <a:ext uri="{FF2B5EF4-FFF2-40B4-BE49-F238E27FC236}">
                <a16:creationId xmlns:a16="http://schemas.microsoft.com/office/drawing/2014/main" id="{852316C6-1553-17BA-18D1-9D64BB83DC49}"/>
              </a:ext>
            </a:extLst>
          </p:cNvPr>
          <p:cNvCxnSpPr/>
          <p:nvPr/>
        </p:nvCxnSpPr>
        <p:spPr>
          <a:xfrm>
            <a:off x="6292689" y="3133630"/>
            <a:ext cx="1245000" cy="0"/>
          </a:xfrm>
          <a:prstGeom prst="straightConnector1">
            <a:avLst/>
          </a:prstGeom>
          <a:noFill/>
          <a:ln w="19050" cap="flat" cmpd="sng">
            <a:solidFill>
              <a:srgbClr val="7F7F7F"/>
            </a:solidFill>
            <a:prstDash val="solid"/>
            <a:round/>
            <a:headEnd type="none" w="med" len="med"/>
            <a:tailEnd type="none" w="med" len="med"/>
          </a:ln>
        </p:spPr>
      </p:cxnSp>
      <p:sp>
        <p:nvSpPr>
          <p:cNvPr id="13" name="Google Shape;887;p69">
            <a:extLst>
              <a:ext uri="{FF2B5EF4-FFF2-40B4-BE49-F238E27FC236}">
                <a16:creationId xmlns:a16="http://schemas.microsoft.com/office/drawing/2014/main" id="{5127937A-6EFD-3787-D08D-3418AF0C53B4}"/>
              </a:ext>
            </a:extLst>
          </p:cNvPr>
          <p:cNvSpPr/>
          <p:nvPr/>
        </p:nvSpPr>
        <p:spPr>
          <a:xfrm>
            <a:off x="8228500" y="1730763"/>
            <a:ext cx="3158100" cy="3158100"/>
          </a:xfrm>
          <a:prstGeom prst="ellipse">
            <a:avLst/>
          </a:prstGeom>
          <a:gradFill>
            <a:gsLst>
              <a:gs pos="0">
                <a:srgbClr val="F99D1C"/>
              </a:gs>
              <a:gs pos="10000">
                <a:srgbClr val="F99D1C"/>
              </a:gs>
              <a:gs pos="40000">
                <a:srgbClr val="F56A00">
                  <a:alpha val="96470"/>
                </a:srgbClr>
              </a:gs>
              <a:gs pos="80000">
                <a:srgbClr val="EC008C">
                  <a:alpha val="98431"/>
                </a:srgbClr>
              </a:gs>
              <a:gs pos="100000">
                <a:srgbClr val="EC008C">
                  <a:alpha val="98431"/>
                </a:srgbClr>
              </a:gs>
            </a:gsLst>
            <a:lin ang="2698631" scaled="0"/>
          </a:gradFill>
          <a:ln>
            <a:noFill/>
          </a:ln>
        </p:spPr>
        <p:txBody>
          <a:bodyPr spcFirstLastPara="1"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 </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888;p69">
            <a:extLst>
              <a:ext uri="{FF2B5EF4-FFF2-40B4-BE49-F238E27FC236}">
                <a16:creationId xmlns:a16="http://schemas.microsoft.com/office/drawing/2014/main" id="{40BC80E7-AD19-24F1-2936-2C084234F5FC}"/>
              </a:ext>
            </a:extLst>
          </p:cNvPr>
          <p:cNvSpPr/>
          <p:nvPr/>
        </p:nvSpPr>
        <p:spPr>
          <a:xfrm>
            <a:off x="8346932" y="1849142"/>
            <a:ext cx="2921700" cy="2921700"/>
          </a:xfrm>
          <a:prstGeom prst="ellipse">
            <a:avLst/>
          </a:prstGeom>
          <a:solidFill>
            <a:srgbClr val="FFFFFF"/>
          </a:solidFill>
          <a:ln>
            <a:noFill/>
          </a:ln>
        </p:spPr>
        <p:txBody>
          <a:bodyPr spcFirstLastPara="1"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889;p69">
            <a:extLst>
              <a:ext uri="{FF2B5EF4-FFF2-40B4-BE49-F238E27FC236}">
                <a16:creationId xmlns:a16="http://schemas.microsoft.com/office/drawing/2014/main" id="{402C549A-5094-AF01-35CA-541392076C80}"/>
              </a:ext>
            </a:extLst>
          </p:cNvPr>
          <p:cNvSpPr txBox="1"/>
          <p:nvPr/>
        </p:nvSpPr>
        <p:spPr>
          <a:xfrm>
            <a:off x="8698499" y="2569625"/>
            <a:ext cx="2218200" cy="3897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300" b="1" i="0" u="none" strike="noStrike" kern="0" cap="none" spc="0" normalizeH="0" baseline="0" noProof="0">
                <a:ln>
                  <a:noFill/>
                </a:ln>
                <a:solidFill>
                  <a:srgbClr val="EC008C"/>
                </a:solidFill>
                <a:effectLst/>
                <a:uLnTx/>
                <a:uFillTx/>
                <a:latin typeface="Arial"/>
                <a:cs typeface="Arial"/>
                <a:sym typeface="Arial"/>
              </a:rPr>
              <a:t>A Leader</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890;p69">
            <a:extLst>
              <a:ext uri="{FF2B5EF4-FFF2-40B4-BE49-F238E27FC236}">
                <a16:creationId xmlns:a16="http://schemas.microsoft.com/office/drawing/2014/main" id="{F9B50213-53F1-6FAF-8A13-BAB20FA3098D}"/>
              </a:ext>
            </a:extLst>
          </p:cNvPr>
          <p:cNvSpPr txBox="1"/>
          <p:nvPr/>
        </p:nvSpPr>
        <p:spPr>
          <a:xfrm>
            <a:off x="8601975" y="3290863"/>
            <a:ext cx="2411700" cy="9975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Gartner</a:t>
            </a:r>
            <a:r>
              <a:rPr kumimoji="0" lang="en-US" sz="1800" b="0" i="0" u="none" strike="noStrike" kern="0" cap="none" spc="0" normalizeH="0" baseline="30000" noProof="0">
                <a:ln>
                  <a:noFill/>
                </a:ln>
                <a:solidFill>
                  <a:srgbClr val="000000"/>
                </a:solidFill>
                <a:effectLst/>
                <a:uLnTx/>
                <a:uFillTx/>
                <a:latin typeface="Arial"/>
                <a:cs typeface="Arial"/>
                <a:sym typeface="Arial"/>
              </a:rPr>
              <a:t>®</a:t>
            </a:r>
            <a:r>
              <a:rPr kumimoji="0" lang="en-US" sz="1800" b="0" i="0" u="none" strike="noStrike" kern="0" cap="none" spc="0" normalizeH="0" baseline="0" noProof="0">
                <a:ln>
                  <a:noFill/>
                </a:ln>
                <a:solidFill>
                  <a:srgbClr val="000000"/>
                </a:solidFill>
                <a:effectLst/>
                <a:uLnTx/>
                <a:uFillTx/>
                <a:latin typeface="Arial"/>
                <a:cs typeface="Arial"/>
                <a:sym typeface="Arial"/>
              </a:rPr>
              <a:t> Magic Quadrant</a:t>
            </a:r>
            <a:r>
              <a:rPr kumimoji="0" lang="en-US" sz="1800" b="0" i="0" u="none" strike="noStrike" kern="0" cap="none" spc="0" normalizeH="0" baseline="30000" noProof="0">
                <a:ln>
                  <a:noFill/>
                </a:ln>
                <a:solidFill>
                  <a:srgbClr val="000000"/>
                </a:solidFill>
                <a:effectLst/>
                <a:uLnTx/>
                <a:uFillTx/>
                <a:latin typeface="Arial"/>
                <a:cs typeface="Arial"/>
                <a:sym typeface="Arial"/>
              </a:rPr>
              <a:t>™</a:t>
            </a:r>
            <a:r>
              <a:rPr kumimoji="0" lang="en-US" sz="1800" b="0" i="0" u="none" strike="noStrike" kern="0" cap="none" spc="0" normalizeH="0" baseline="0" noProof="0">
                <a:ln>
                  <a:noFill/>
                </a:ln>
                <a:solidFill>
                  <a:srgbClr val="000000"/>
                </a:solidFill>
                <a:effectLst/>
                <a:uLnTx/>
                <a:uFillTx/>
                <a:latin typeface="Arial"/>
                <a:cs typeface="Arial"/>
                <a:sym typeface="Arial"/>
              </a:rPr>
              <a:t> </a:t>
            </a:r>
            <a:br>
              <a:rPr kumimoji="0" lang="en-US" sz="1800" b="0" i="0" u="none" strike="noStrike" kern="0" cap="none" spc="0" normalizeH="0" baseline="0" noProof="0">
                <a:ln>
                  <a:noFill/>
                </a:ln>
                <a:solidFill>
                  <a:srgbClr val="000000"/>
                </a:solidFill>
                <a:effectLst/>
                <a:uLnTx/>
                <a:uFillTx/>
                <a:latin typeface="Arial"/>
                <a:cs typeface="Arial"/>
                <a:sym typeface="Arial"/>
              </a:rPr>
            </a:br>
            <a:r>
              <a:rPr kumimoji="0" lang="en-US" sz="1800" b="0" i="0" u="none" strike="noStrike" kern="0" cap="none" spc="0" normalizeH="0" baseline="0" noProof="0">
                <a:ln>
                  <a:noFill/>
                </a:ln>
                <a:solidFill>
                  <a:srgbClr val="000000"/>
                </a:solidFill>
                <a:effectLst/>
                <a:uLnTx/>
                <a:uFillTx/>
                <a:latin typeface="Arial"/>
                <a:cs typeface="Arial"/>
                <a:sym typeface="Arial"/>
              </a:rPr>
              <a:t>for APM and Observability</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cxnSp>
        <p:nvCxnSpPr>
          <p:cNvPr id="17" name="Google Shape;891;p69">
            <a:extLst>
              <a:ext uri="{FF2B5EF4-FFF2-40B4-BE49-F238E27FC236}">
                <a16:creationId xmlns:a16="http://schemas.microsoft.com/office/drawing/2014/main" id="{4A0C8C93-3BC3-B8D7-DEC2-E51561BEB3C1}"/>
              </a:ext>
            </a:extLst>
          </p:cNvPr>
          <p:cNvCxnSpPr/>
          <p:nvPr/>
        </p:nvCxnSpPr>
        <p:spPr>
          <a:xfrm>
            <a:off x="9185089" y="3133630"/>
            <a:ext cx="1245000" cy="0"/>
          </a:xfrm>
          <a:prstGeom prst="straightConnector1">
            <a:avLst/>
          </a:prstGeom>
          <a:noFill/>
          <a:ln w="19050" cap="flat" cmpd="sng">
            <a:solidFill>
              <a:srgbClr val="7F7F7F"/>
            </a:solidFill>
            <a:prstDash val="solid"/>
            <a:round/>
            <a:headEnd type="none" w="med" len="med"/>
            <a:tailEnd type="none" w="med" len="med"/>
          </a:ln>
        </p:spPr>
      </p:cxnSp>
      <p:pic>
        <p:nvPicPr>
          <p:cNvPr id="18" name="Google Shape;892;p69">
            <a:extLst>
              <a:ext uri="{FF2B5EF4-FFF2-40B4-BE49-F238E27FC236}">
                <a16:creationId xmlns:a16="http://schemas.microsoft.com/office/drawing/2014/main" id="{99DB8B06-1A01-EA9A-F332-E83B8ED2D68E}"/>
              </a:ext>
            </a:extLst>
          </p:cNvPr>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31525" y="1028591"/>
            <a:ext cx="1832675" cy="419214"/>
          </a:xfrm>
          <a:prstGeom prst="rect">
            <a:avLst/>
          </a:prstGeom>
          <a:noFill/>
          <a:ln>
            <a:noFill/>
          </a:ln>
        </p:spPr>
      </p:pic>
    </p:spTree>
    <p:extLst>
      <p:ext uri="{BB962C8B-B14F-4D97-AF65-F5344CB8AC3E}">
        <p14:creationId xmlns:p14="http://schemas.microsoft.com/office/powerpoint/2010/main" val="2398717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11;p85">
            <a:extLst>
              <a:ext uri="{FF2B5EF4-FFF2-40B4-BE49-F238E27FC236}">
                <a16:creationId xmlns:a16="http://schemas.microsoft.com/office/drawing/2014/main" id="{84C550D6-ABBD-FAA8-5BD0-8B30A1D8E2E8}"/>
              </a:ext>
            </a:extLst>
          </p:cNvPr>
          <p:cNvSpPr/>
          <p:nvPr/>
        </p:nvSpPr>
        <p:spPr>
          <a:xfrm>
            <a:off x="10476128" y="5761924"/>
            <a:ext cx="61200" cy="61200"/>
          </a:xfrm>
          <a:prstGeom prst="ellipse">
            <a:avLst/>
          </a:prstGeom>
          <a:solidFill>
            <a:srgbClr val="E6E6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 name="Google Shape;1312;p85">
            <a:extLst>
              <a:ext uri="{FF2B5EF4-FFF2-40B4-BE49-F238E27FC236}">
                <a16:creationId xmlns:a16="http://schemas.microsoft.com/office/drawing/2014/main" id="{483AA26C-4A1D-23EF-8D88-9C5CCAF731D7}"/>
              </a:ext>
            </a:extLst>
          </p:cNvPr>
          <p:cNvSpPr/>
          <p:nvPr/>
        </p:nvSpPr>
        <p:spPr>
          <a:xfrm>
            <a:off x="5870735" y="4643634"/>
            <a:ext cx="58800" cy="58800"/>
          </a:xfrm>
          <a:prstGeom prst="ellipse">
            <a:avLst/>
          </a:prstGeom>
          <a:solidFill>
            <a:srgbClr val="E6E6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 name="Google Shape;1313;p85">
            <a:extLst>
              <a:ext uri="{FF2B5EF4-FFF2-40B4-BE49-F238E27FC236}">
                <a16:creationId xmlns:a16="http://schemas.microsoft.com/office/drawing/2014/main" id="{DBEA2952-D188-33A8-1374-97B6DAE1239B}"/>
              </a:ext>
            </a:extLst>
          </p:cNvPr>
          <p:cNvSpPr/>
          <p:nvPr/>
        </p:nvSpPr>
        <p:spPr>
          <a:xfrm>
            <a:off x="5064833" y="3896810"/>
            <a:ext cx="58800" cy="58800"/>
          </a:xfrm>
          <a:prstGeom prst="ellipse">
            <a:avLst/>
          </a:prstGeom>
          <a:solidFill>
            <a:srgbClr val="E6E6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 name="Google Shape;1314;p85">
            <a:extLst>
              <a:ext uri="{FF2B5EF4-FFF2-40B4-BE49-F238E27FC236}">
                <a16:creationId xmlns:a16="http://schemas.microsoft.com/office/drawing/2014/main" id="{909B7C8C-A8E2-B736-0127-5B089480F207}"/>
              </a:ext>
            </a:extLst>
          </p:cNvPr>
          <p:cNvSpPr/>
          <p:nvPr/>
        </p:nvSpPr>
        <p:spPr>
          <a:xfrm>
            <a:off x="5870735" y="3596018"/>
            <a:ext cx="58800" cy="58800"/>
          </a:xfrm>
          <a:prstGeom prst="ellipse">
            <a:avLst/>
          </a:prstGeom>
          <a:solidFill>
            <a:srgbClr val="E6E6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 name="Google Shape;1315;p85">
            <a:extLst>
              <a:ext uri="{FF2B5EF4-FFF2-40B4-BE49-F238E27FC236}">
                <a16:creationId xmlns:a16="http://schemas.microsoft.com/office/drawing/2014/main" id="{D7B8BD82-D00C-7B9B-45C8-3528F358351E}"/>
              </a:ext>
            </a:extLst>
          </p:cNvPr>
          <p:cNvSpPr/>
          <p:nvPr/>
        </p:nvSpPr>
        <p:spPr>
          <a:xfrm>
            <a:off x="4321133" y="2305848"/>
            <a:ext cx="3158100" cy="3158100"/>
          </a:xfrm>
          <a:prstGeom prst="ellipse">
            <a:avLst/>
          </a:prstGeom>
          <a:gradFill>
            <a:gsLst>
              <a:gs pos="0">
                <a:srgbClr val="F99D1C"/>
              </a:gs>
              <a:gs pos="10000">
                <a:srgbClr val="F99D1C"/>
              </a:gs>
              <a:gs pos="40000">
                <a:srgbClr val="F56A00">
                  <a:alpha val="96470"/>
                </a:srgbClr>
              </a:gs>
              <a:gs pos="80000">
                <a:srgbClr val="EC008C">
                  <a:alpha val="98431"/>
                </a:srgbClr>
              </a:gs>
              <a:gs pos="100000">
                <a:srgbClr val="EC008C">
                  <a:alpha val="98431"/>
                </a:srgbClr>
              </a:gs>
            </a:gsLst>
            <a:lin ang="2698631" scaled="0"/>
          </a:gradFill>
          <a:ln>
            <a:noFill/>
          </a:ln>
        </p:spPr>
        <p:txBody>
          <a:bodyPr spcFirstLastPara="1"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 </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316;p85">
            <a:extLst>
              <a:ext uri="{FF2B5EF4-FFF2-40B4-BE49-F238E27FC236}">
                <a16:creationId xmlns:a16="http://schemas.microsoft.com/office/drawing/2014/main" id="{440DF128-F43E-EC17-7197-37870337219A}"/>
              </a:ext>
            </a:extLst>
          </p:cNvPr>
          <p:cNvSpPr/>
          <p:nvPr/>
        </p:nvSpPr>
        <p:spPr>
          <a:xfrm>
            <a:off x="4439563" y="2424224"/>
            <a:ext cx="2921400" cy="2921400"/>
          </a:xfrm>
          <a:prstGeom prst="ellipse">
            <a:avLst/>
          </a:prstGeom>
          <a:solidFill>
            <a:srgbClr val="FFFFFF"/>
          </a:solidFill>
          <a:ln>
            <a:noFill/>
          </a:ln>
        </p:spPr>
        <p:txBody>
          <a:bodyPr spcFirstLastPara="1"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317;p85">
            <a:extLst>
              <a:ext uri="{FF2B5EF4-FFF2-40B4-BE49-F238E27FC236}">
                <a16:creationId xmlns:a16="http://schemas.microsoft.com/office/drawing/2014/main" id="{CC4E7868-0B27-2E5E-FC83-1604D8DFDB93}"/>
              </a:ext>
            </a:extLst>
          </p:cNvPr>
          <p:cNvSpPr/>
          <p:nvPr/>
        </p:nvSpPr>
        <p:spPr>
          <a:xfrm>
            <a:off x="7748178" y="4003546"/>
            <a:ext cx="58800" cy="58800"/>
          </a:xfrm>
          <a:prstGeom prst="ellipse">
            <a:avLst/>
          </a:prstGeom>
          <a:solidFill>
            <a:srgbClr val="E6E6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Google Shape;1318;p85">
            <a:extLst>
              <a:ext uri="{FF2B5EF4-FFF2-40B4-BE49-F238E27FC236}">
                <a16:creationId xmlns:a16="http://schemas.microsoft.com/office/drawing/2014/main" id="{305978C8-6E63-268B-85EC-7AF75CD3B26A}"/>
              </a:ext>
            </a:extLst>
          </p:cNvPr>
          <p:cNvSpPr/>
          <p:nvPr/>
        </p:nvSpPr>
        <p:spPr>
          <a:xfrm>
            <a:off x="8397169" y="3702753"/>
            <a:ext cx="58800" cy="58800"/>
          </a:xfrm>
          <a:prstGeom prst="ellipse">
            <a:avLst/>
          </a:prstGeom>
          <a:solidFill>
            <a:srgbClr val="E6E6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 name="Google Shape;1319;p85">
            <a:extLst>
              <a:ext uri="{FF2B5EF4-FFF2-40B4-BE49-F238E27FC236}">
                <a16:creationId xmlns:a16="http://schemas.microsoft.com/office/drawing/2014/main" id="{0ED2723A-51AD-B80A-D4CD-DC20A1D02D63}"/>
              </a:ext>
            </a:extLst>
          </p:cNvPr>
          <p:cNvSpPr/>
          <p:nvPr/>
        </p:nvSpPr>
        <p:spPr>
          <a:xfrm>
            <a:off x="7909806" y="4407606"/>
            <a:ext cx="1635600" cy="47400"/>
          </a:xfrm>
          <a:prstGeom prst="roundRect">
            <a:avLst>
              <a:gd name="adj" fmla="val 50000"/>
            </a:avLst>
          </a:prstGeom>
          <a:gradFill>
            <a:gsLst>
              <a:gs pos="0">
                <a:srgbClr val="ACACAC"/>
              </a:gs>
              <a:gs pos="10000">
                <a:srgbClr val="ACACAC"/>
              </a:gs>
              <a:gs pos="100000">
                <a:srgbClr val="E6E6E6"/>
              </a:gs>
            </a:gsLst>
            <a:lin ang="0" scaled="0"/>
          </a:gra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85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 name="Google Shape;1320;p85">
            <a:extLst>
              <a:ext uri="{FF2B5EF4-FFF2-40B4-BE49-F238E27FC236}">
                <a16:creationId xmlns:a16="http://schemas.microsoft.com/office/drawing/2014/main" id="{B3EF2F12-9AD7-BE6A-A68E-B44137936E76}"/>
              </a:ext>
            </a:extLst>
          </p:cNvPr>
          <p:cNvSpPr/>
          <p:nvPr/>
        </p:nvSpPr>
        <p:spPr>
          <a:xfrm>
            <a:off x="2514377" y="3674369"/>
            <a:ext cx="57300" cy="57300"/>
          </a:xfrm>
          <a:prstGeom prst="ellipse">
            <a:avLst/>
          </a:prstGeom>
          <a:solidFill>
            <a:srgbClr val="E6E6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 name="Google Shape;1321;p85">
            <a:extLst>
              <a:ext uri="{FF2B5EF4-FFF2-40B4-BE49-F238E27FC236}">
                <a16:creationId xmlns:a16="http://schemas.microsoft.com/office/drawing/2014/main" id="{80C019BE-AD0D-6942-2765-690E4334DB66}"/>
              </a:ext>
            </a:extLst>
          </p:cNvPr>
          <p:cNvSpPr/>
          <p:nvPr/>
        </p:nvSpPr>
        <p:spPr>
          <a:xfrm>
            <a:off x="3146365" y="3381457"/>
            <a:ext cx="57300" cy="57300"/>
          </a:xfrm>
          <a:prstGeom prst="ellipse">
            <a:avLst/>
          </a:prstGeom>
          <a:solidFill>
            <a:srgbClr val="E6E6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 name="Google Shape;1322;p85">
            <a:extLst>
              <a:ext uri="{FF2B5EF4-FFF2-40B4-BE49-F238E27FC236}">
                <a16:creationId xmlns:a16="http://schemas.microsoft.com/office/drawing/2014/main" id="{2B8DF3B5-110F-27BB-B6BC-BF9EFC888589}"/>
              </a:ext>
            </a:extLst>
          </p:cNvPr>
          <p:cNvSpPr/>
          <p:nvPr/>
        </p:nvSpPr>
        <p:spPr>
          <a:xfrm>
            <a:off x="1493180" y="2305884"/>
            <a:ext cx="3158100" cy="3158100"/>
          </a:xfrm>
          <a:prstGeom prst="ellipse">
            <a:avLst/>
          </a:prstGeom>
          <a:gradFill>
            <a:gsLst>
              <a:gs pos="0">
                <a:srgbClr val="F99D1C"/>
              </a:gs>
              <a:gs pos="10000">
                <a:srgbClr val="F99D1C"/>
              </a:gs>
              <a:gs pos="40000">
                <a:srgbClr val="F56A00">
                  <a:alpha val="96470"/>
                </a:srgbClr>
              </a:gs>
              <a:gs pos="80000">
                <a:srgbClr val="EC008C">
                  <a:alpha val="98431"/>
                </a:srgbClr>
              </a:gs>
              <a:gs pos="100000">
                <a:srgbClr val="EC008C">
                  <a:alpha val="98431"/>
                </a:srgbClr>
              </a:gs>
            </a:gsLst>
            <a:lin ang="2698631" scaled="0"/>
          </a:gradFill>
          <a:ln>
            <a:noFill/>
          </a:ln>
        </p:spPr>
        <p:txBody>
          <a:bodyPr spcFirstLastPara="1"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 </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323;p85">
            <a:extLst>
              <a:ext uri="{FF2B5EF4-FFF2-40B4-BE49-F238E27FC236}">
                <a16:creationId xmlns:a16="http://schemas.microsoft.com/office/drawing/2014/main" id="{A4157C8F-875B-5F0B-DC88-FBA52A17D4FE}"/>
              </a:ext>
            </a:extLst>
          </p:cNvPr>
          <p:cNvSpPr/>
          <p:nvPr/>
        </p:nvSpPr>
        <p:spPr>
          <a:xfrm>
            <a:off x="1609509" y="2424234"/>
            <a:ext cx="2921400" cy="2921400"/>
          </a:xfrm>
          <a:prstGeom prst="ellipse">
            <a:avLst/>
          </a:prstGeom>
          <a:solidFill>
            <a:srgbClr val="FFFFFF"/>
          </a:solidFill>
          <a:ln>
            <a:noFill/>
          </a:ln>
        </p:spPr>
        <p:txBody>
          <a:bodyPr spcFirstLastPara="1"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324;p85">
            <a:extLst>
              <a:ext uri="{FF2B5EF4-FFF2-40B4-BE49-F238E27FC236}">
                <a16:creationId xmlns:a16="http://schemas.microsoft.com/office/drawing/2014/main" id="{562B8753-00A5-62C2-3203-89558C268AFC}"/>
              </a:ext>
            </a:extLst>
          </p:cNvPr>
          <p:cNvSpPr/>
          <p:nvPr/>
        </p:nvSpPr>
        <p:spPr>
          <a:xfrm>
            <a:off x="7148645" y="2306010"/>
            <a:ext cx="3158100" cy="3158100"/>
          </a:xfrm>
          <a:prstGeom prst="ellipse">
            <a:avLst/>
          </a:prstGeom>
          <a:gradFill>
            <a:gsLst>
              <a:gs pos="0">
                <a:srgbClr val="F99D1C"/>
              </a:gs>
              <a:gs pos="10000">
                <a:srgbClr val="F99D1C"/>
              </a:gs>
              <a:gs pos="40000">
                <a:srgbClr val="F56A00">
                  <a:alpha val="96470"/>
                </a:srgbClr>
              </a:gs>
              <a:gs pos="80000">
                <a:srgbClr val="EC008C">
                  <a:alpha val="98431"/>
                </a:srgbClr>
              </a:gs>
              <a:gs pos="100000">
                <a:srgbClr val="EC008C">
                  <a:alpha val="98431"/>
                </a:srgbClr>
              </a:gs>
            </a:gsLst>
            <a:lin ang="2698631" scaled="0"/>
          </a:gradFill>
          <a:ln>
            <a:noFill/>
          </a:ln>
        </p:spPr>
        <p:txBody>
          <a:bodyPr spcFirstLastPara="1"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 </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325;p85">
            <a:extLst>
              <a:ext uri="{FF2B5EF4-FFF2-40B4-BE49-F238E27FC236}">
                <a16:creationId xmlns:a16="http://schemas.microsoft.com/office/drawing/2014/main" id="{56E1DC92-060A-5278-F0FA-702B857C888C}"/>
              </a:ext>
            </a:extLst>
          </p:cNvPr>
          <p:cNvSpPr/>
          <p:nvPr/>
        </p:nvSpPr>
        <p:spPr>
          <a:xfrm>
            <a:off x="7267064" y="2424376"/>
            <a:ext cx="2921100" cy="2921100"/>
          </a:xfrm>
          <a:prstGeom prst="ellipse">
            <a:avLst/>
          </a:prstGeom>
          <a:solidFill>
            <a:srgbClr val="FFFFFF"/>
          </a:solidFill>
          <a:ln>
            <a:noFill/>
          </a:ln>
        </p:spPr>
        <p:txBody>
          <a:bodyPr spcFirstLastPara="1"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EC008C"/>
              </a:solidFill>
              <a:effectLst/>
              <a:uLnTx/>
              <a:uFillTx/>
              <a:latin typeface="Arial"/>
              <a:cs typeface="Arial"/>
              <a:sym typeface="Arial"/>
            </a:endParaRPr>
          </a:p>
        </p:txBody>
      </p:sp>
      <p:sp>
        <p:nvSpPr>
          <p:cNvPr id="19" name="Google Shape;1331;p85">
            <a:extLst>
              <a:ext uri="{FF2B5EF4-FFF2-40B4-BE49-F238E27FC236}">
                <a16:creationId xmlns:a16="http://schemas.microsoft.com/office/drawing/2014/main" id="{08BCDE6E-FC08-8CC7-128B-6B665C7EF416}"/>
              </a:ext>
            </a:extLst>
          </p:cNvPr>
          <p:cNvSpPr txBox="1"/>
          <p:nvPr/>
        </p:nvSpPr>
        <p:spPr>
          <a:xfrm>
            <a:off x="1627032" y="3298473"/>
            <a:ext cx="2886600" cy="3897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300" b="1" i="0" u="none" strike="noStrike" kern="0" cap="none" spc="0" normalizeH="0" baseline="0" noProof="0">
                <a:ln>
                  <a:noFill/>
                </a:ln>
                <a:solidFill>
                  <a:srgbClr val="EC008C"/>
                </a:solidFill>
                <a:effectLst/>
                <a:uLnTx/>
                <a:uFillTx/>
                <a:latin typeface="Arial"/>
                <a:cs typeface="Arial"/>
                <a:sym typeface="Arial"/>
              </a:rPr>
              <a:t>Ranked #1</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332;p85">
            <a:extLst>
              <a:ext uri="{FF2B5EF4-FFF2-40B4-BE49-F238E27FC236}">
                <a16:creationId xmlns:a16="http://schemas.microsoft.com/office/drawing/2014/main" id="{F669AF69-9E16-3DC5-2208-4855530FC45D}"/>
              </a:ext>
            </a:extLst>
          </p:cNvPr>
          <p:cNvSpPr txBox="1"/>
          <p:nvPr/>
        </p:nvSpPr>
        <p:spPr>
          <a:xfrm>
            <a:off x="4790847" y="3298460"/>
            <a:ext cx="2218200" cy="3897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US" sz="3300" b="1" i="0" u="none" strike="noStrike" kern="0" cap="none" spc="0" normalizeH="0" baseline="0" noProof="0">
                <a:ln>
                  <a:noFill/>
                </a:ln>
                <a:solidFill>
                  <a:srgbClr val="EC008C"/>
                </a:solidFill>
                <a:effectLst/>
                <a:uLnTx/>
                <a:uFillTx/>
                <a:latin typeface="Arial"/>
                <a:cs typeface="Arial"/>
                <a:sym typeface="Arial"/>
              </a:rPr>
              <a:t>A Leader</a:t>
            </a:r>
            <a:endParaRPr kumimoji="0" sz="12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endParaRPr kumimoji="0" sz="3300" b="1" i="0" u="none" strike="noStrike" kern="0" cap="none" spc="0" normalizeH="0" baseline="0" noProof="0">
              <a:ln>
                <a:noFill/>
              </a:ln>
              <a:solidFill>
                <a:srgbClr val="EC008C"/>
              </a:solidFill>
              <a:effectLst/>
              <a:uLnTx/>
              <a:uFillTx/>
              <a:latin typeface="Arial"/>
              <a:cs typeface="Arial"/>
              <a:sym typeface="Arial"/>
            </a:endParaRPr>
          </a:p>
        </p:txBody>
      </p:sp>
      <p:sp>
        <p:nvSpPr>
          <p:cNvPr id="21" name="Google Shape;1333;p85">
            <a:extLst>
              <a:ext uri="{FF2B5EF4-FFF2-40B4-BE49-F238E27FC236}">
                <a16:creationId xmlns:a16="http://schemas.microsoft.com/office/drawing/2014/main" id="{5BD36531-6FBF-7F71-08D9-4F72F13EB7DF}"/>
              </a:ext>
            </a:extLst>
          </p:cNvPr>
          <p:cNvSpPr txBox="1"/>
          <p:nvPr/>
        </p:nvSpPr>
        <p:spPr>
          <a:xfrm>
            <a:off x="7618413" y="3420798"/>
            <a:ext cx="2218200" cy="3897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300" b="1" i="0" u="none" strike="noStrike" kern="0" cap="none" spc="0" normalizeH="0" baseline="0" noProof="0">
                <a:ln>
                  <a:noFill/>
                </a:ln>
                <a:solidFill>
                  <a:srgbClr val="EC008C"/>
                </a:solidFill>
                <a:effectLst/>
                <a:uLnTx/>
                <a:uFillTx/>
                <a:latin typeface="Arial"/>
                <a:cs typeface="Arial"/>
                <a:sym typeface="Arial"/>
              </a:rPr>
              <a:t>A Leader</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334;p85">
            <a:extLst>
              <a:ext uri="{FF2B5EF4-FFF2-40B4-BE49-F238E27FC236}">
                <a16:creationId xmlns:a16="http://schemas.microsoft.com/office/drawing/2014/main" id="{1ED678E3-09C9-09AD-56CC-D5DFA3B03FDE}"/>
              </a:ext>
            </a:extLst>
          </p:cNvPr>
          <p:cNvSpPr txBox="1"/>
          <p:nvPr/>
        </p:nvSpPr>
        <p:spPr>
          <a:xfrm>
            <a:off x="2254465" y="4116016"/>
            <a:ext cx="1635600" cy="6372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in SIEM Market Share</a:t>
            </a:r>
            <a:endParaRPr kumimoji="0" sz="12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US" sz="500" b="0" i="0" u="none" strike="noStrike" kern="0" cap="none" spc="0" normalizeH="0" baseline="0" noProof="0">
                <a:ln>
                  <a:noFill/>
                </a:ln>
                <a:solidFill>
                  <a:srgbClr val="000000"/>
                </a:solidFill>
                <a:effectLst/>
                <a:uLnTx/>
                <a:uFillTx/>
                <a:latin typeface="Arial"/>
                <a:cs typeface="Arial"/>
                <a:sym typeface="Arial"/>
              </a:rPr>
              <a:t>  </a:t>
            </a:r>
            <a:endParaRPr kumimoji="0" sz="12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500" b="0" i="0" u="none" strike="noStrike" kern="0" cap="none" spc="0" normalizeH="0" baseline="0" noProof="0">
                <a:ln>
                  <a:noFill/>
                </a:ln>
                <a:solidFill>
                  <a:srgbClr val="000000"/>
                </a:solidFill>
                <a:effectLst/>
                <a:uLnTx/>
                <a:uFillTx/>
                <a:latin typeface="Arial"/>
                <a:cs typeface="Arial"/>
                <a:sym typeface="Arial"/>
              </a:rPr>
              <a:t>    </a:t>
            </a:r>
            <a:endParaRPr kumimoji="0" sz="5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in ITOps and Analytics Market Share</a:t>
            </a:r>
            <a:endParaRPr kumimoji="0" sz="13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335;p85">
            <a:extLst>
              <a:ext uri="{FF2B5EF4-FFF2-40B4-BE49-F238E27FC236}">
                <a16:creationId xmlns:a16="http://schemas.microsoft.com/office/drawing/2014/main" id="{A20687BD-11ED-5DA7-9E57-8FD42555789C}"/>
              </a:ext>
            </a:extLst>
          </p:cNvPr>
          <p:cNvSpPr txBox="1"/>
          <p:nvPr/>
        </p:nvSpPr>
        <p:spPr>
          <a:xfrm>
            <a:off x="4894207" y="4106048"/>
            <a:ext cx="2011500" cy="332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in Forrester Wave</a:t>
            </a:r>
            <a:r>
              <a:rPr kumimoji="0" lang="en-US" sz="1200" b="0" i="0" u="none" strike="noStrike" kern="0" cap="none" spc="0" normalizeH="0" baseline="30000" noProof="0">
                <a:ln>
                  <a:noFill/>
                </a:ln>
                <a:solidFill>
                  <a:srgbClr val="000000"/>
                </a:solidFill>
                <a:effectLst/>
                <a:uLnTx/>
                <a:uFillTx/>
                <a:latin typeface="Arial"/>
                <a:cs typeface="Arial"/>
                <a:sym typeface="Arial"/>
              </a:rPr>
              <a:t>™</a:t>
            </a:r>
            <a:r>
              <a:rPr kumimoji="0" lang="en-US" sz="1200" b="0" i="0" u="none" strike="noStrike" kern="0" cap="none" spc="0" normalizeH="0" baseline="0" noProof="0">
                <a:ln>
                  <a:noFill/>
                </a:ln>
                <a:solidFill>
                  <a:srgbClr val="000000"/>
                </a:solidFill>
                <a:effectLst/>
                <a:uLnTx/>
                <a:uFillTx/>
                <a:latin typeface="Arial"/>
                <a:cs typeface="Arial"/>
                <a:sym typeface="Arial"/>
              </a:rPr>
              <a:t> Security Analytics Platforms</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336;p85">
            <a:extLst>
              <a:ext uri="{FF2B5EF4-FFF2-40B4-BE49-F238E27FC236}">
                <a16:creationId xmlns:a16="http://schemas.microsoft.com/office/drawing/2014/main" id="{F61D8B33-75F3-14AD-EE7A-C8ED99E3529A}"/>
              </a:ext>
            </a:extLst>
          </p:cNvPr>
          <p:cNvSpPr txBox="1"/>
          <p:nvPr/>
        </p:nvSpPr>
        <p:spPr>
          <a:xfrm>
            <a:off x="7677545" y="4114660"/>
            <a:ext cx="2100300" cy="9006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in Cloud Observability, APM, AIOps and Incident and </a:t>
            </a:r>
            <a:br>
              <a:rPr kumimoji="0" lang="en-US" sz="1200" b="0" i="0" u="none" strike="noStrike" kern="0" cap="none" spc="0" normalizeH="0" baseline="0" noProof="0">
                <a:ln>
                  <a:noFill/>
                </a:ln>
                <a:solidFill>
                  <a:srgbClr val="000000"/>
                </a:solidFill>
                <a:effectLst/>
                <a:uLnTx/>
                <a:uFillTx/>
                <a:latin typeface="Arial"/>
                <a:cs typeface="Arial"/>
                <a:sym typeface="Arial"/>
              </a:rPr>
            </a:br>
            <a:r>
              <a:rPr kumimoji="0" lang="en-US" sz="1200" b="0" i="0" u="none" strike="noStrike" kern="0" cap="none" spc="0" normalizeH="0" baseline="0" noProof="0">
                <a:ln>
                  <a:noFill/>
                </a:ln>
                <a:solidFill>
                  <a:srgbClr val="000000"/>
                </a:solidFill>
                <a:effectLst/>
                <a:uLnTx/>
                <a:uFillTx/>
                <a:latin typeface="Arial"/>
                <a:cs typeface="Arial"/>
                <a:sym typeface="Arial"/>
              </a:rPr>
              <a:t>Task Management</a:t>
            </a:r>
            <a:endParaRPr kumimoji="0" sz="12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in Observability and </a:t>
            </a:r>
            <a:br>
              <a:rPr kumimoji="0" lang="en-US" sz="1200" b="0" i="0" u="none" strike="noStrike" kern="0" cap="none" spc="0" normalizeH="0" baseline="0" noProof="0">
                <a:ln>
                  <a:noFill/>
                </a:ln>
                <a:solidFill>
                  <a:srgbClr val="000000"/>
                </a:solidFill>
                <a:effectLst/>
                <a:uLnTx/>
                <a:uFillTx/>
                <a:latin typeface="Arial"/>
                <a:cs typeface="Arial"/>
                <a:sym typeface="Arial"/>
              </a:rPr>
            </a:br>
            <a:r>
              <a:rPr kumimoji="0" lang="en-US" sz="1200" b="0" i="0" u="none" strike="noStrike" kern="0" cap="none" spc="0" normalizeH="0" baseline="0" noProof="0">
                <a:ln>
                  <a:noFill/>
                </a:ln>
                <a:solidFill>
                  <a:srgbClr val="000000"/>
                </a:solidFill>
                <a:effectLst/>
                <a:uLnTx/>
                <a:uFillTx/>
                <a:latin typeface="Arial"/>
                <a:cs typeface="Arial"/>
                <a:sym typeface="Arial"/>
              </a:rPr>
              <a:t>AIOps Markets</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cxnSp>
        <p:nvCxnSpPr>
          <p:cNvPr id="25" name="Google Shape;1339;p85">
            <a:extLst>
              <a:ext uri="{FF2B5EF4-FFF2-40B4-BE49-F238E27FC236}">
                <a16:creationId xmlns:a16="http://schemas.microsoft.com/office/drawing/2014/main" id="{178B89AE-C047-48B8-3786-8633AF4CA812}"/>
              </a:ext>
            </a:extLst>
          </p:cNvPr>
          <p:cNvCxnSpPr/>
          <p:nvPr/>
        </p:nvCxnSpPr>
        <p:spPr>
          <a:xfrm>
            <a:off x="2447811" y="3862477"/>
            <a:ext cx="1245000" cy="0"/>
          </a:xfrm>
          <a:prstGeom prst="straightConnector1">
            <a:avLst/>
          </a:prstGeom>
          <a:noFill/>
          <a:ln w="19050" cap="flat" cmpd="sng">
            <a:solidFill>
              <a:srgbClr val="7F7F7F"/>
            </a:solidFill>
            <a:prstDash val="solid"/>
            <a:round/>
            <a:headEnd type="none" w="med" len="med"/>
            <a:tailEnd type="none" w="med" len="med"/>
          </a:ln>
        </p:spPr>
      </p:cxnSp>
      <p:cxnSp>
        <p:nvCxnSpPr>
          <p:cNvPr id="26" name="Google Shape;1340;p85">
            <a:extLst>
              <a:ext uri="{FF2B5EF4-FFF2-40B4-BE49-F238E27FC236}">
                <a16:creationId xmlns:a16="http://schemas.microsoft.com/office/drawing/2014/main" id="{52C14970-DB5D-88D6-CFA7-9D765DC6DF79}"/>
              </a:ext>
            </a:extLst>
          </p:cNvPr>
          <p:cNvCxnSpPr/>
          <p:nvPr/>
        </p:nvCxnSpPr>
        <p:spPr>
          <a:xfrm>
            <a:off x="5277699" y="3862477"/>
            <a:ext cx="1245000" cy="0"/>
          </a:xfrm>
          <a:prstGeom prst="straightConnector1">
            <a:avLst/>
          </a:prstGeom>
          <a:noFill/>
          <a:ln w="19050" cap="flat" cmpd="sng">
            <a:solidFill>
              <a:srgbClr val="7F7F7F"/>
            </a:solidFill>
            <a:prstDash val="solid"/>
            <a:round/>
            <a:headEnd type="none" w="med" len="med"/>
            <a:tailEnd type="none" w="med" len="med"/>
          </a:ln>
        </p:spPr>
      </p:cxnSp>
      <p:cxnSp>
        <p:nvCxnSpPr>
          <p:cNvPr id="27" name="Google Shape;1341;p85">
            <a:extLst>
              <a:ext uri="{FF2B5EF4-FFF2-40B4-BE49-F238E27FC236}">
                <a16:creationId xmlns:a16="http://schemas.microsoft.com/office/drawing/2014/main" id="{008D6729-5A9B-201C-E981-5448D95F962F}"/>
              </a:ext>
            </a:extLst>
          </p:cNvPr>
          <p:cNvCxnSpPr/>
          <p:nvPr/>
        </p:nvCxnSpPr>
        <p:spPr>
          <a:xfrm>
            <a:off x="8105028" y="3928677"/>
            <a:ext cx="1245000" cy="0"/>
          </a:xfrm>
          <a:prstGeom prst="straightConnector1">
            <a:avLst/>
          </a:prstGeom>
          <a:noFill/>
          <a:ln w="19050" cap="flat" cmpd="sng">
            <a:solidFill>
              <a:srgbClr val="7F7F7F"/>
            </a:solidFill>
            <a:prstDash val="solid"/>
            <a:round/>
            <a:headEnd type="none" w="med" len="med"/>
            <a:tailEnd type="none" w="med" len="med"/>
          </a:ln>
        </p:spPr>
      </p:cxnSp>
      <p:pic>
        <p:nvPicPr>
          <p:cNvPr id="28" name="Google Shape;1342;p85">
            <a:extLst>
              <a:ext uri="{FF2B5EF4-FFF2-40B4-BE49-F238E27FC236}">
                <a16:creationId xmlns:a16="http://schemas.microsoft.com/office/drawing/2014/main" id="{26E0C944-D101-29E1-2B84-A0C622018936}"/>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231532" y="2806635"/>
            <a:ext cx="1336867" cy="274700"/>
          </a:xfrm>
          <a:prstGeom prst="rect">
            <a:avLst/>
          </a:prstGeom>
          <a:noFill/>
          <a:ln>
            <a:noFill/>
          </a:ln>
        </p:spPr>
      </p:pic>
      <p:pic>
        <p:nvPicPr>
          <p:cNvPr id="29" name="Google Shape;1343;p85">
            <a:extLst>
              <a:ext uri="{FF2B5EF4-FFF2-40B4-BE49-F238E27FC236}">
                <a16:creationId xmlns:a16="http://schemas.microsoft.com/office/drawing/2014/main" id="{4DFE5671-D22A-9C81-7C7A-D35EE8E4F8FB}"/>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2659860" y="2798366"/>
            <a:ext cx="820927" cy="248760"/>
          </a:xfrm>
          <a:prstGeom prst="rect">
            <a:avLst/>
          </a:prstGeom>
          <a:noFill/>
          <a:ln>
            <a:noFill/>
          </a:ln>
        </p:spPr>
      </p:pic>
      <p:pic>
        <p:nvPicPr>
          <p:cNvPr id="30" name="Google Shape;1344;p85">
            <a:extLst>
              <a:ext uri="{FF2B5EF4-FFF2-40B4-BE49-F238E27FC236}">
                <a16:creationId xmlns:a16="http://schemas.microsoft.com/office/drawing/2014/main" id="{3CDDDFD0-71FD-D136-2326-DE9A69AE9D34}"/>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8235792" y="2588996"/>
            <a:ext cx="983746" cy="327218"/>
          </a:xfrm>
          <a:prstGeom prst="rect">
            <a:avLst/>
          </a:prstGeom>
          <a:noFill/>
          <a:ln>
            <a:noFill/>
          </a:ln>
        </p:spPr>
      </p:pic>
      <p:pic>
        <p:nvPicPr>
          <p:cNvPr id="31" name="Google Shape;1346;p85">
            <a:extLst>
              <a:ext uri="{FF2B5EF4-FFF2-40B4-BE49-F238E27FC236}">
                <a16:creationId xmlns:a16="http://schemas.microsoft.com/office/drawing/2014/main" id="{277B6322-1126-916C-C2D5-210CB50DBF92}"/>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8186874" y="2953077"/>
            <a:ext cx="1081624" cy="274687"/>
          </a:xfrm>
          <a:prstGeom prst="rect">
            <a:avLst/>
          </a:prstGeom>
          <a:noFill/>
          <a:ln>
            <a:noFill/>
          </a:ln>
        </p:spPr>
      </p:pic>
      <p:sp>
        <p:nvSpPr>
          <p:cNvPr id="32" name="Google Shape;1347;p85">
            <a:extLst>
              <a:ext uri="{FF2B5EF4-FFF2-40B4-BE49-F238E27FC236}">
                <a16:creationId xmlns:a16="http://schemas.microsoft.com/office/drawing/2014/main" id="{FB6B3218-1830-6B2D-FCF5-9DBC0201487E}"/>
              </a:ext>
            </a:extLst>
          </p:cNvPr>
          <p:cNvSpPr txBox="1"/>
          <p:nvPr/>
        </p:nvSpPr>
        <p:spPr>
          <a:xfrm>
            <a:off x="804300" y="5756894"/>
            <a:ext cx="10583400" cy="333158"/>
          </a:xfrm>
          <a:prstGeom prst="rect">
            <a:avLst/>
          </a:prstGeom>
          <a:noFill/>
          <a:ln>
            <a:noFill/>
          </a:ln>
        </p:spPr>
        <p:txBody>
          <a:bodyPr spcFirstLastPara="1" wrap="square" lIns="68575" tIns="68575" rIns="68575" bIns="6857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800"/>
              <a:buFont typeface="Arial"/>
              <a:buNone/>
              <a:tabLst/>
              <a:defRPr/>
            </a:pPr>
            <a:r>
              <a:rPr kumimoji="0" lang="en-US" sz="550" b="0" i="0" u="none" strike="noStrike" kern="0" cap="none" spc="0" normalizeH="0" baseline="0" noProof="0" dirty="0">
                <a:ln>
                  <a:noFill/>
                </a:ln>
                <a:solidFill>
                  <a:srgbClr val="666666"/>
                </a:solidFill>
                <a:effectLst/>
                <a:highlight>
                  <a:srgbClr val="FFFFFF"/>
                </a:highlight>
                <a:uLnTx/>
                <a:uFillTx/>
                <a:latin typeface="Arial"/>
                <a:cs typeface="Arial"/>
                <a:sym typeface="Arial"/>
              </a:rPr>
              <a:t>IDC,</a:t>
            </a:r>
            <a:r>
              <a:rPr kumimoji="0" lang="en-US" sz="550" b="0" i="0" u="none" strike="noStrike" kern="0" cap="none" spc="0" normalizeH="0" baseline="0" noProof="0" dirty="0">
                <a:ln>
                  <a:noFill/>
                </a:ln>
                <a:solidFill>
                  <a:srgbClr val="666666"/>
                </a:solidFill>
                <a:effectLst/>
                <a:highlight>
                  <a:srgbClr val="FFFFFF"/>
                </a:highlight>
                <a:uLnTx/>
                <a:uFill>
                  <a:noFill/>
                </a:uFill>
                <a:latin typeface="Arial"/>
                <a:cs typeface="Arial"/>
                <a:sym typeface="Arial"/>
                <a:hlinkClick r:id="rId7">
                  <a:extLst>
                    <a:ext uri="{A12FA001-AC4F-418D-AE19-62706E023703}">
                      <ahyp:hlinkClr xmlns:ahyp="http://schemas.microsoft.com/office/drawing/2018/hyperlinkcolor" val="tx"/>
                    </a:ext>
                  </a:extLst>
                </a:hlinkClick>
              </a:rPr>
              <a:t> </a:t>
            </a:r>
            <a:r>
              <a:rPr kumimoji="0" lang="en-US" sz="550" b="0" i="0" u="sng" strike="noStrike" kern="0" cap="none" spc="0" normalizeH="0" baseline="0" noProof="0" dirty="0">
                <a:ln>
                  <a:noFill/>
                </a:ln>
                <a:solidFill>
                  <a:srgbClr val="737373"/>
                </a:solidFill>
                <a:effectLst/>
                <a:uLnTx/>
                <a:uFillTx/>
                <a:latin typeface="Arial"/>
                <a:cs typeface="Arial"/>
                <a:sym typeface="Arial"/>
                <a:hlinkClick r:id="rId8">
                  <a:extLst>
                    <a:ext uri="{A12FA001-AC4F-418D-AE19-62706E023703}">
                      <ahyp:hlinkClr xmlns:ahyp="http://schemas.microsoft.com/office/drawing/2018/hyperlinkcolor" val="tx"/>
                    </a:ext>
                  </a:extLst>
                </a:hlinkClick>
              </a:rPr>
              <a:t>Worldwide Security Information and Event Management Market Shares, 2021: The Cardinal SIEMs</a:t>
            </a:r>
            <a:r>
              <a:rPr kumimoji="0" lang="en-US" sz="550" b="0" i="0" u="none" strike="noStrike" kern="0" cap="none" spc="0" normalizeH="0" baseline="0" noProof="0" dirty="0">
                <a:ln>
                  <a:noFill/>
                </a:ln>
                <a:solidFill>
                  <a:srgbClr val="737373"/>
                </a:solidFill>
                <a:effectLst/>
                <a:highlight>
                  <a:srgbClr val="FFFFFF"/>
                </a:highlight>
                <a:uLnTx/>
                <a:uFillTx/>
                <a:latin typeface="Arial"/>
                <a:cs typeface="Arial"/>
                <a:sym typeface="Arial"/>
              </a:rPr>
              <a:t>, doc #US48506522 (July 2022)    |    IDC, </a:t>
            </a:r>
            <a:r>
              <a:rPr kumimoji="0" lang="en-US" sz="550" b="0" i="0" u="none" strike="noStrike" kern="0" cap="none" spc="0" normalizeH="0" baseline="0" noProof="0" dirty="0">
                <a:ln>
                  <a:noFill/>
                </a:ln>
                <a:solidFill>
                  <a:srgbClr val="737373"/>
                </a:solidFill>
                <a:effectLst/>
                <a:uLnTx/>
                <a:uFillTx/>
                <a:latin typeface="Arial"/>
                <a:cs typeface="Arial"/>
                <a:sym typeface="Arial"/>
              </a:rPr>
              <a:t>Worldwide IT Operations Management Software Market Shares, 2021: Market Growth Moderates, doc #US49609921 (September 2022)</a:t>
            </a:r>
            <a:r>
              <a:rPr kumimoji="0" lang="en-US" sz="550" b="0" i="0" u="none" strike="noStrike" kern="0" cap="none" spc="0" normalizeH="0" baseline="0" noProof="0" dirty="0">
                <a:ln>
                  <a:noFill/>
                </a:ln>
                <a:solidFill>
                  <a:srgbClr val="737373"/>
                </a:solidFill>
                <a:effectLst/>
                <a:highlight>
                  <a:srgbClr val="FFFFFF"/>
                </a:highlight>
                <a:uLnTx/>
                <a:uFillTx/>
                <a:latin typeface="Arial"/>
                <a:cs typeface="Arial"/>
                <a:sym typeface="Arial"/>
              </a:rPr>
              <a:t>    |    </a:t>
            </a:r>
            <a:r>
              <a:rPr kumimoji="0" lang="en-US" sz="550" b="0" i="0" u="none" strike="noStrike" kern="0" cap="none" spc="0" normalizeH="0" baseline="0" noProof="0" dirty="0">
                <a:ln>
                  <a:noFill/>
                </a:ln>
                <a:solidFill>
                  <a:srgbClr val="666666"/>
                </a:solidFill>
                <a:effectLst/>
                <a:highlight>
                  <a:srgbClr val="FFFFFF"/>
                </a:highlight>
                <a:uLnTx/>
                <a:uFillTx/>
                <a:latin typeface="Arial"/>
                <a:cs typeface="Arial"/>
                <a:sym typeface="Arial"/>
              </a:rPr>
              <a:t>Forrester,</a:t>
            </a:r>
            <a:r>
              <a:rPr kumimoji="0" lang="en-US" sz="550" b="0" i="0" u="none" strike="noStrike" kern="0" cap="none" spc="0" normalizeH="0" baseline="0" noProof="0" dirty="0">
                <a:ln>
                  <a:noFill/>
                </a:ln>
                <a:solidFill>
                  <a:srgbClr val="666666"/>
                </a:solidFill>
                <a:effectLst/>
                <a:highlight>
                  <a:srgbClr val="FFFFFF"/>
                </a:highlight>
                <a:uLnTx/>
                <a:uFill>
                  <a:noFill/>
                </a:uFill>
                <a:latin typeface="Arial"/>
                <a:cs typeface="Arial"/>
                <a:sym typeface="Arial"/>
                <a:hlinkClick r:id="rId9">
                  <a:extLst>
                    <a:ext uri="{A12FA001-AC4F-418D-AE19-62706E023703}">
                      <ahyp:hlinkClr xmlns:ahyp="http://schemas.microsoft.com/office/drawing/2018/hyperlinkcolor" val="tx"/>
                    </a:ext>
                  </a:extLst>
                </a:hlinkClick>
              </a:rPr>
              <a:t> </a:t>
            </a:r>
            <a:r>
              <a:rPr kumimoji="0" lang="en-US" sz="550" b="0" i="0" u="sng" strike="noStrike" kern="0" cap="none" spc="0" normalizeH="0" baseline="0" noProof="0" dirty="0">
                <a:ln>
                  <a:noFill/>
                </a:ln>
                <a:solidFill>
                  <a:srgbClr val="666666"/>
                </a:solidFill>
                <a:effectLst/>
                <a:highlight>
                  <a:srgbClr val="FFFFFF"/>
                </a:highlight>
                <a:uLnTx/>
                <a:uFillTx/>
                <a:latin typeface="Arial"/>
                <a:cs typeface="Arial"/>
                <a:sym typeface="Arial"/>
                <a:hlinkClick r:id="rId9">
                  <a:extLst>
                    <a:ext uri="{A12FA001-AC4F-418D-AE19-62706E023703}">
                      <ahyp:hlinkClr xmlns:ahyp="http://schemas.microsoft.com/office/drawing/2018/hyperlinkcolor" val="tx"/>
                    </a:ext>
                  </a:extLst>
                </a:hlinkClick>
              </a:rPr>
              <a:t>The Forrester </a:t>
            </a:r>
            <a:r>
              <a:rPr kumimoji="0" lang="en-US" sz="550" b="0" i="0" u="sng" strike="noStrike" kern="0" cap="none" spc="0" normalizeH="0" baseline="0" noProof="0" dirty="0" err="1">
                <a:ln>
                  <a:noFill/>
                </a:ln>
                <a:solidFill>
                  <a:srgbClr val="666666"/>
                </a:solidFill>
                <a:effectLst/>
                <a:highlight>
                  <a:srgbClr val="FFFFFF"/>
                </a:highlight>
                <a:uLnTx/>
                <a:uFillTx/>
                <a:latin typeface="Arial"/>
                <a:cs typeface="Arial"/>
                <a:sym typeface="Arial"/>
                <a:hlinkClick r:id="rId9">
                  <a:extLst>
                    <a:ext uri="{A12FA001-AC4F-418D-AE19-62706E023703}">
                      <ahyp:hlinkClr xmlns:ahyp="http://schemas.microsoft.com/office/drawing/2018/hyperlinkcolor" val="tx"/>
                    </a:ext>
                  </a:extLst>
                </a:hlinkClick>
              </a:rPr>
              <a:t>Wave</a:t>
            </a:r>
            <a:r>
              <a:rPr kumimoji="0" lang="en-US" sz="550" b="0" i="0" u="sng" strike="noStrike" kern="0" cap="none" spc="0" normalizeH="0" baseline="30000" noProof="0" dirty="0" err="1">
                <a:ln>
                  <a:noFill/>
                </a:ln>
                <a:solidFill>
                  <a:srgbClr val="666666"/>
                </a:solidFill>
                <a:effectLst/>
                <a:highlight>
                  <a:srgbClr val="FFFFFF"/>
                </a:highlight>
                <a:uLnTx/>
                <a:uFillTx/>
                <a:latin typeface="Arial"/>
                <a:cs typeface="Arial"/>
                <a:sym typeface="Arial"/>
                <a:hlinkClick r:id="rId9">
                  <a:extLst>
                    <a:ext uri="{A12FA001-AC4F-418D-AE19-62706E023703}">
                      <ahyp:hlinkClr xmlns:ahyp="http://schemas.microsoft.com/office/drawing/2018/hyperlinkcolor" val="tx"/>
                    </a:ext>
                  </a:extLst>
                </a:hlinkClick>
              </a:rPr>
              <a:t>TM</a:t>
            </a:r>
            <a:r>
              <a:rPr kumimoji="0" lang="en-US" sz="550" b="0" i="0" u="sng" strike="noStrike" kern="0" cap="none" spc="0" normalizeH="0" baseline="0" noProof="0" dirty="0">
                <a:ln>
                  <a:noFill/>
                </a:ln>
                <a:solidFill>
                  <a:srgbClr val="666666"/>
                </a:solidFill>
                <a:effectLst/>
                <a:highlight>
                  <a:srgbClr val="FFFFFF"/>
                </a:highlight>
                <a:uLnTx/>
                <a:uFillTx/>
                <a:latin typeface="Arial"/>
                <a:cs typeface="Arial"/>
                <a:sym typeface="Arial"/>
                <a:hlinkClick r:id="rId9">
                  <a:extLst>
                    <a:ext uri="{A12FA001-AC4F-418D-AE19-62706E023703}">
                      <ahyp:hlinkClr xmlns:ahyp="http://schemas.microsoft.com/office/drawing/2018/hyperlinkcolor" val="tx"/>
                    </a:ext>
                  </a:extLst>
                </a:hlinkClick>
              </a:rPr>
              <a:t>: Security Analytics Platforms, Q4 2022</a:t>
            </a:r>
            <a:r>
              <a:rPr kumimoji="0" lang="en-US" sz="550" b="0" i="0" u="none" strike="noStrike" kern="0" cap="none" spc="0" normalizeH="0" baseline="0" noProof="0" dirty="0">
                <a:ln>
                  <a:noFill/>
                </a:ln>
                <a:solidFill>
                  <a:srgbClr val="666666"/>
                </a:solidFill>
                <a:effectLst/>
                <a:highlight>
                  <a:srgbClr val="FFFFFF"/>
                </a:highlight>
                <a:uLnTx/>
                <a:uFillTx/>
                <a:latin typeface="Arial"/>
                <a:cs typeface="Arial"/>
                <a:sym typeface="Arial"/>
              </a:rPr>
              <a:t> (December 2022)    |    </a:t>
            </a:r>
            <a:r>
              <a:rPr kumimoji="0" lang="en-US" sz="550" b="0" i="0" u="none" strike="noStrike" kern="0" cap="none" spc="0" normalizeH="0" baseline="0" noProof="0" dirty="0" err="1">
                <a:ln>
                  <a:noFill/>
                </a:ln>
                <a:solidFill>
                  <a:srgbClr val="666666"/>
                </a:solidFill>
                <a:effectLst/>
                <a:highlight>
                  <a:srgbClr val="FFFFFF"/>
                </a:highlight>
                <a:uLnTx/>
                <a:uFillTx/>
                <a:latin typeface="Arial"/>
                <a:cs typeface="Arial"/>
                <a:sym typeface="Arial"/>
              </a:rPr>
              <a:t>GigaOm</a:t>
            </a:r>
            <a:r>
              <a:rPr kumimoji="0" lang="en-US" sz="550" b="0" i="0" u="none" strike="noStrike" kern="0" cap="none" spc="0" normalizeH="0" baseline="0" noProof="0" dirty="0">
                <a:ln>
                  <a:noFill/>
                </a:ln>
                <a:solidFill>
                  <a:srgbClr val="666666"/>
                </a:solidFill>
                <a:effectLst/>
                <a:highlight>
                  <a:srgbClr val="FFFFFF"/>
                </a:highlight>
                <a:uLnTx/>
                <a:uFillTx/>
                <a:latin typeface="Arial"/>
                <a:cs typeface="Arial"/>
                <a:sym typeface="Arial"/>
              </a:rPr>
              <a:t>, Radar for Cloud Observability Solutions (March 2022)    |    Research in Action, VSM Observability and AIOps (May 2022)</a:t>
            </a:r>
            <a:endParaRPr kumimoji="0" sz="550" b="0" i="0" u="none" strike="noStrike" kern="0" cap="none" spc="0" normalizeH="0" baseline="0" noProof="0" dirty="0">
              <a:ln>
                <a:noFill/>
              </a:ln>
              <a:solidFill>
                <a:srgbClr val="666666"/>
              </a:solidFill>
              <a:effectLst/>
              <a:highlight>
                <a:srgbClr val="FFFFFF"/>
              </a:highlight>
              <a:uLnTx/>
              <a:uFillTx/>
              <a:latin typeface="Arial"/>
              <a:cs typeface="Arial"/>
              <a:sym typeface="Arial"/>
            </a:endParaRPr>
          </a:p>
        </p:txBody>
      </p:sp>
      <p:sp>
        <p:nvSpPr>
          <p:cNvPr id="33" name="Title 1">
            <a:extLst>
              <a:ext uri="{FF2B5EF4-FFF2-40B4-BE49-F238E27FC236}">
                <a16:creationId xmlns:a16="http://schemas.microsoft.com/office/drawing/2014/main" id="{A5D04A03-895C-E7D0-8919-89D381EA736B}"/>
              </a:ext>
            </a:extLst>
          </p:cNvPr>
          <p:cNvSpPr txBox="1">
            <a:spLocks/>
          </p:cNvSpPr>
          <p:nvPr/>
        </p:nvSpPr>
        <p:spPr>
          <a:xfrm>
            <a:off x="719909" y="346313"/>
            <a:ext cx="10756744" cy="901204"/>
          </a:xfrm>
          <a:prstGeom prst="rect">
            <a:avLst/>
          </a:prstGeom>
          <a:noFill/>
          <a:ln>
            <a:noFill/>
          </a:ln>
          <a:effectLst/>
        </p:spPr>
        <p:txBody>
          <a:bodyPr/>
          <a:lstStyle>
            <a:lvl1pPr algn="l" defTabSz="457200" rtl="0" eaLnBrk="1" latinLnBrk="0" hangingPunct="1">
              <a:spcBef>
                <a:spcPct val="0"/>
              </a:spcBef>
              <a:buNone/>
              <a:defRPr sz="5400" b="1" kern="1200">
                <a:solidFill>
                  <a:srgbClr val="A90533"/>
                </a:solidFill>
                <a:effectLst/>
                <a:latin typeface="Benton Sans" panose="02000504020000020004" pitchFamily="2" charset="77"/>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sz="2400" dirty="0">
                <a:solidFill>
                  <a:srgbClr val="FF4E00"/>
                </a:solidFill>
                <a:latin typeface="Arial" panose="020B0604020202020204" pitchFamily="34" charset="0"/>
                <a:cs typeface="Arial" panose="020B0604020202020204" pitchFamily="34" charset="0"/>
              </a:rPr>
              <a:t>Splunk is a recognized leader in </a:t>
            </a:r>
            <a:br>
              <a:rPr lang="en-US" sz="2400" dirty="0">
                <a:solidFill>
                  <a:srgbClr val="FF4E00"/>
                </a:solidFill>
                <a:latin typeface="Arial" panose="020B0604020202020204" pitchFamily="34" charset="0"/>
                <a:cs typeface="Arial" panose="020B0604020202020204" pitchFamily="34" charset="0"/>
              </a:rPr>
            </a:br>
            <a:r>
              <a:rPr lang="en-US" sz="2400" dirty="0">
                <a:solidFill>
                  <a:srgbClr val="FF4E00"/>
                </a:solidFill>
                <a:latin typeface="Arial" panose="020B0604020202020204" pitchFamily="34" charset="0"/>
                <a:cs typeface="Arial" panose="020B0604020202020204" pitchFamily="34" charset="0"/>
              </a:rPr>
              <a:t>security and observability</a:t>
            </a:r>
          </a:p>
        </p:txBody>
      </p:sp>
    </p:spTree>
    <p:extLst>
      <p:ext uri="{BB962C8B-B14F-4D97-AF65-F5344CB8AC3E}">
        <p14:creationId xmlns:p14="http://schemas.microsoft.com/office/powerpoint/2010/main" val="14661770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plunk TMPLT-FY23-101">
  <a:themeElements>
    <a:clrScheme name=" ">
      <a:dk1>
        <a:srgbClr val="000000"/>
      </a:dk1>
      <a:lt1>
        <a:srgbClr val="FFFFFF"/>
      </a:lt1>
      <a:dk2>
        <a:srgbClr val="7F7F7F"/>
      </a:dk2>
      <a:lt2>
        <a:srgbClr val="E6E6E6"/>
      </a:lt2>
      <a:accent1>
        <a:srgbClr val="EC008C"/>
      </a:accent1>
      <a:accent2>
        <a:srgbClr val="F56A00"/>
      </a:accent2>
      <a:accent3>
        <a:srgbClr val="F0D318"/>
      </a:accent3>
      <a:accent4>
        <a:srgbClr val="AB006B"/>
      </a:accent4>
      <a:accent5>
        <a:srgbClr val="C83C10"/>
      </a:accent5>
      <a:accent6>
        <a:srgbClr val="F99D1C"/>
      </a:accent6>
      <a:hlink>
        <a:srgbClr val="EC008C"/>
      </a:hlink>
      <a:folHlink>
        <a:srgbClr val="E6E6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58cfa1de-6aea-4694-b2c3-d297ff41cac6" xsi:nil="true"/>
    <TaxCatchAll xmlns="f30feb56-18b9-48ce-bf47-6e6900332ec3" xsi:nil="true"/>
    <lcf76f155ced4ddcb4097134ff3c332f xmlns="58cfa1de-6aea-4694-b2c3-d297ff41cac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1C7064E3F524F4BA56313D2825AC6C0" ma:contentTypeVersion="17" ma:contentTypeDescription="Create a new document." ma:contentTypeScope="" ma:versionID="0da823f368e8682a0dd4345ada30c972">
  <xsd:schema xmlns:xsd="http://www.w3.org/2001/XMLSchema" xmlns:xs="http://www.w3.org/2001/XMLSchema" xmlns:p="http://schemas.microsoft.com/office/2006/metadata/properties" xmlns:ns2="f30feb56-18b9-48ce-bf47-6e6900332ec3" xmlns:ns3="58cfa1de-6aea-4694-b2c3-d297ff41cac6" targetNamespace="http://schemas.microsoft.com/office/2006/metadata/properties" ma:root="true" ma:fieldsID="1e45a36502e8ae6f212c7744012782c6" ns2:_="" ns3:_="">
    <xsd:import namespace="f30feb56-18b9-48ce-bf47-6e6900332ec3"/>
    <xsd:import namespace="58cfa1de-6aea-4694-b2c3-d297ff41cac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_Flow_SignoffStatus" minOccurs="0"/>
                <xsd:element ref="ns3:MediaServiceEventHashCode" minOccurs="0"/>
                <xsd:element ref="ns3:MediaServiceGenerationTime" minOccurs="0"/>
                <xsd:element ref="ns3:MediaServiceAutoTags"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0feb56-18b9-48ce-bf47-6e6900332e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d77f6fa9-64d5-4873-ae46-921c4dff1ae1}" ma:internalName="TaxCatchAll" ma:showField="CatchAllData" ma:web="f30feb56-18b9-48ce-bf47-6e6900332e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8cfa1de-6aea-4694-b2c3-d297ff41cac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_Flow_SignoffStatus" ma:index="12" nillable="true" ma:displayName="Sign-off status" ma:internalName="_x0024_Resources_x003a_core_x002c_Signoff_Status_x003b_">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6f15632-b304-49da-92fa-05eba147a0b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F4E36E-7266-40DE-9998-F2E1BF34DBDB}">
  <ds:schemaRefs>
    <ds:schemaRef ds:uri="http://schemas.microsoft.com/sharepoint/v3/contenttype/forms"/>
  </ds:schemaRefs>
</ds:datastoreItem>
</file>

<file path=customXml/itemProps2.xml><?xml version="1.0" encoding="utf-8"?>
<ds:datastoreItem xmlns:ds="http://schemas.openxmlformats.org/officeDocument/2006/customXml" ds:itemID="{8B5AE8DC-0B17-4B57-8100-311A39CCD5AB}">
  <ds:schemaRefs>
    <ds:schemaRef ds:uri="http://schemas.microsoft.com/office/2006/documentManagement/types"/>
    <ds:schemaRef ds:uri="http://purl.org/dc/terms/"/>
    <ds:schemaRef ds:uri="http://schemas.microsoft.com/office/2006/metadata/properties"/>
    <ds:schemaRef ds:uri="http://www.w3.org/XML/1998/namespace"/>
    <ds:schemaRef ds:uri="f30feb56-18b9-48ce-bf47-6e6900332ec3"/>
    <ds:schemaRef ds:uri="http://purl.org/dc/dcmitype/"/>
    <ds:schemaRef ds:uri="http://purl.org/dc/elements/1.1/"/>
    <ds:schemaRef ds:uri="http://schemas.microsoft.com/office/infopath/2007/PartnerControls"/>
    <ds:schemaRef ds:uri="http://schemas.openxmlformats.org/package/2006/metadata/core-properties"/>
    <ds:schemaRef ds:uri="58cfa1de-6aea-4694-b2c3-d297ff41cac6"/>
  </ds:schemaRefs>
</ds:datastoreItem>
</file>

<file path=customXml/itemProps3.xml><?xml version="1.0" encoding="utf-8"?>
<ds:datastoreItem xmlns:ds="http://schemas.openxmlformats.org/officeDocument/2006/customXml" ds:itemID="{21892E60-104E-4381-A04E-C4B4A68383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0feb56-18b9-48ce-bf47-6e6900332ec3"/>
    <ds:schemaRef ds:uri="58cfa1de-6aea-4694-b2c3-d297ff41ca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Quotable</Template>
  <TotalTime>3470</TotalTime>
  <Words>2012</Words>
  <Application>Microsoft Macintosh PowerPoint</Application>
  <PresentationFormat>Widescreen</PresentationFormat>
  <Paragraphs>339</Paragraphs>
  <Slides>30</Slides>
  <Notes>30</Notes>
  <HiddenSlides>0</HiddenSlides>
  <MMClips>0</MMClips>
  <ScaleCrop>false</ScaleCrop>
  <HeadingPairs>
    <vt:vector size="8" baseType="variant">
      <vt:variant>
        <vt:lpstr>Fonts Used</vt:lpstr>
      </vt:variant>
      <vt:variant>
        <vt:i4>11</vt:i4>
      </vt:variant>
      <vt:variant>
        <vt:lpstr>Theme</vt:lpstr>
      </vt:variant>
      <vt:variant>
        <vt:i4>6</vt:i4>
      </vt:variant>
      <vt:variant>
        <vt:lpstr>Embedded OLE Servers</vt:lpstr>
      </vt:variant>
      <vt:variant>
        <vt:i4>1</vt:i4>
      </vt:variant>
      <vt:variant>
        <vt:lpstr>Slide Titles</vt:lpstr>
      </vt:variant>
      <vt:variant>
        <vt:i4>30</vt:i4>
      </vt:variant>
    </vt:vector>
  </HeadingPairs>
  <TitlesOfParts>
    <vt:vector size="48" baseType="lpstr">
      <vt:lpstr>Arial</vt:lpstr>
      <vt:lpstr>Benton Sans</vt:lpstr>
      <vt:lpstr>Calibri</vt:lpstr>
      <vt:lpstr>Calibri Light</vt:lpstr>
      <vt:lpstr>Century Gothic</vt:lpstr>
      <vt:lpstr>Lato</vt:lpstr>
      <vt:lpstr>Proxima Nova Light</vt:lpstr>
      <vt:lpstr>Proxima Nova Rg</vt:lpstr>
      <vt:lpstr>SAPFuturaNaBook</vt:lpstr>
      <vt:lpstr>Wingdings</vt:lpstr>
      <vt:lpstr>Wingdings 2</vt:lpstr>
      <vt:lpstr>Quotable</vt:lpstr>
      <vt:lpstr>2_Custom Design</vt:lpstr>
      <vt:lpstr>8_Custom Design</vt:lpstr>
      <vt:lpstr>5_Custom Design</vt:lpstr>
      <vt:lpstr>1_Custom Design</vt:lpstr>
      <vt:lpstr>Splunk TMPLT-FY23-101</vt:lpstr>
      <vt:lpstr>Package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Brett</dc:creator>
  <cp:lastModifiedBy>Keith Hontz</cp:lastModifiedBy>
  <cp:revision>254</cp:revision>
  <cp:lastPrinted>2019-07-12T15:23:43Z</cp:lastPrinted>
  <dcterms:created xsi:type="dcterms:W3CDTF">2019-06-20T17:26:24Z</dcterms:created>
  <dcterms:modified xsi:type="dcterms:W3CDTF">2023-09-18T22:14:14Z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0x01010061C7064E3F524F4BA56313D2825AC6C0</vt:lpwstr>
  </property>
</Properties>
</file>