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7" r:id="rId7"/>
    <p:sldId id="272" r:id="rId8"/>
    <p:sldId id="273" r:id="rId9"/>
    <p:sldId id="278" r:id="rId10"/>
    <p:sldId id="281" r:id="rId11"/>
    <p:sldId id="277" r:id="rId12"/>
    <p:sldId id="282" r:id="rId13"/>
    <p:sldId id="276" r:id="rId14"/>
    <p:sldId id="286" r:id="rId15"/>
    <p:sldId id="283" r:id="rId16"/>
    <p:sldId id="270" r:id="rId17"/>
    <p:sldId id="284" r:id="rId18"/>
    <p:sldId id="279" r:id="rId19"/>
    <p:sldId id="280" r:id="rId20"/>
    <p:sldId id="265" r:id="rId21"/>
    <p:sldId id="266" r:id="rId22"/>
    <p:sldId id="285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1D4"/>
    <a:srgbClr val="E7D6CB"/>
    <a:srgbClr val="E83B18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704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rzek, Marty" userId="67896cf8-178d-4a00-8b72-80cb0334b26e" providerId="ADAL" clId="{807A5715-8108-44E0-9C05-B22C705043EE}"/>
    <pc:docChg chg="custSel modSld sldOrd">
      <pc:chgData name="Kierzek, Marty" userId="67896cf8-178d-4a00-8b72-80cb0334b26e" providerId="ADAL" clId="{807A5715-8108-44E0-9C05-B22C705043EE}" dt="2023-04-21T18:37:24.636" v="204"/>
      <pc:docMkLst>
        <pc:docMk/>
      </pc:docMkLst>
      <pc:sldChg chg="ord">
        <pc:chgData name="Kierzek, Marty" userId="67896cf8-178d-4a00-8b72-80cb0334b26e" providerId="ADAL" clId="{807A5715-8108-44E0-9C05-B22C705043EE}" dt="2023-04-21T18:37:21.715" v="202"/>
        <pc:sldMkLst>
          <pc:docMk/>
          <pc:sldMk cId="2896385493" sldId="270"/>
        </pc:sldMkLst>
      </pc:sldChg>
      <pc:sldChg chg="modSp mod">
        <pc:chgData name="Kierzek, Marty" userId="67896cf8-178d-4a00-8b72-80cb0334b26e" providerId="ADAL" clId="{807A5715-8108-44E0-9C05-B22C705043EE}" dt="2023-04-21T18:22:29.778" v="37" actId="14100"/>
        <pc:sldMkLst>
          <pc:docMk/>
          <pc:sldMk cId="80585873" sldId="276"/>
        </pc:sldMkLst>
        <pc:spChg chg="mod">
          <ac:chgData name="Kierzek, Marty" userId="67896cf8-178d-4a00-8b72-80cb0334b26e" providerId="ADAL" clId="{807A5715-8108-44E0-9C05-B22C705043EE}" dt="2023-04-21T18:22:29.778" v="37" actId="14100"/>
          <ac:spMkLst>
            <pc:docMk/>
            <pc:sldMk cId="80585873" sldId="276"/>
            <ac:spMk id="2" creationId="{C47C61C0-273E-4080-A6A3-210161373F5C}"/>
          </ac:spMkLst>
        </pc:spChg>
      </pc:sldChg>
      <pc:sldChg chg="ord">
        <pc:chgData name="Kierzek, Marty" userId="67896cf8-178d-4a00-8b72-80cb0334b26e" providerId="ADAL" clId="{807A5715-8108-44E0-9C05-B22C705043EE}" dt="2023-04-21T18:17:19.533" v="1"/>
        <pc:sldMkLst>
          <pc:docMk/>
          <pc:sldMk cId="1081761278" sldId="278"/>
        </pc:sldMkLst>
      </pc:sldChg>
      <pc:sldChg chg="modSp mod">
        <pc:chgData name="Kierzek, Marty" userId="67896cf8-178d-4a00-8b72-80cb0334b26e" providerId="ADAL" clId="{807A5715-8108-44E0-9C05-B22C705043EE}" dt="2023-04-21T18:27:12.018" v="148" actId="20577"/>
        <pc:sldMkLst>
          <pc:docMk/>
          <pc:sldMk cId="1309232903" sldId="280"/>
        </pc:sldMkLst>
        <pc:spChg chg="mod">
          <ac:chgData name="Kierzek, Marty" userId="67896cf8-178d-4a00-8b72-80cb0334b26e" providerId="ADAL" clId="{807A5715-8108-44E0-9C05-B22C705043EE}" dt="2023-04-21T18:27:12.018" v="148" actId="20577"/>
          <ac:spMkLst>
            <pc:docMk/>
            <pc:sldMk cId="1309232903" sldId="280"/>
            <ac:spMk id="5" creationId="{7180113F-641F-4035-A837-4F984D8DF4A0}"/>
          </ac:spMkLst>
        </pc:spChg>
      </pc:sldChg>
      <pc:sldChg chg="modSp mod ord">
        <pc:chgData name="Kierzek, Marty" userId="67896cf8-178d-4a00-8b72-80cb0334b26e" providerId="ADAL" clId="{807A5715-8108-44E0-9C05-B22C705043EE}" dt="2023-04-21T18:31:53.418" v="200" actId="20577"/>
        <pc:sldMkLst>
          <pc:docMk/>
          <pc:sldMk cId="2232948446" sldId="281"/>
        </pc:sldMkLst>
        <pc:spChg chg="mod">
          <ac:chgData name="Kierzek, Marty" userId="67896cf8-178d-4a00-8b72-80cb0334b26e" providerId="ADAL" clId="{807A5715-8108-44E0-9C05-B22C705043EE}" dt="2023-04-21T18:31:53.418" v="200" actId="20577"/>
          <ac:spMkLst>
            <pc:docMk/>
            <pc:sldMk cId="2232948446" sldId="281"/>
            <ac:spMk id="2" creationId="{5300AC9B-F7A5-4235-85A4-D050AB845E4D}"/>
          </ac:spMkLst>
        </pc:spChg>
        <pc:spChg chg="mod">
          <ac:chgData name="Kierzek, Marty" userId="67896cf8-178d-4a00-8b72-80cb0334b26e" providerId="ADAL" clId="{807A5715-8108-44E0-9C05-B22C705043EE}" dt="2023-04-21T18:31:39.510" v="195" actId="14100"/>
          <ac:spMkLst>
            <pc:docMk/>
            <pc:sldMk cId="2232948446" sldId="281"/>
            <ac:spMk id="5" creationId="{7180113F-641F-4035-A837-4F984D8DF4A0}"/>
          </ac:spMkLst>
        </pc:spChg>
      </pc:sldChg>
      <pc:sldChg chg="ord">
        <pc:chgData name="Kierzek, Marty" userId="67896cf8-178d-4a00-8b72-80cb0334b26e" providerId="ADAL" clId="{807A5715-8108-44E0-9C05-B22C705043EE}" dt="2023-04-21T18:19:47.634" v="5"/>
        <pc:sldMkLst>
          <pc:docMk/>
          <pc:sldMk cId="2457315332" sldId="282"/>
        </pc:sldMkLst>
      </pc:sldChg>
      <pc:sldChg chg="ord">
        <pc:chgData name="Kierzek, Marty" userId="67896cf8-178d-4a00-8b72-80cb0334b26e" providerId="ADAL" clId="{807A5715-8108-44E0-9C05-B22C705043EE}" dt="2023-04-21T18:26:17.192" v="49"/>
        <pc:sldMkLst>
          <pc:docMk/>
          <pc:sldMk cId="3190686072" sldId="283"/>
        </pc:sldMkLst>
      </pc:sldChg>
      <pc:sldChg chg="ord">
        <pc:chgData name="Kierzek, Marty" userId="67896cf8-178d-4a00-8b72-80cb0334b26e" providerId="ADAL" clId="{807A5715-8108-44E0-9C05-B22C705043EE}" dt="2023-04-21T18:37:24.636" v="204"/>
        <pc:sldMkLst>
          <pc:docMk/>
          <pc:sldMk cId="2700012900" sldId="284"/>
        </pc:sldMkLst>
      </pc:sldChg>
      <pc:sldChg chg="ord">
        <pc:chgData name="Kierzek, Marty" userId="67896cf8-178d-4a00-8b72-80cb0334b26e" providerId="ADAL" clId="{807A5715-8108-44E0-9C05-B22C705043EE}" dt="2023-04-21T18:25:55.224" v="45"/>
        <pc:sldMkLst>
          <pc:docMk/>
          <pc:sldMk cId="2700581726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AC3DE-0588-411B-AD92-9DAA69B5D227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259C7A41-A518-4273-8A55-99652DC40D4C}">
      <dgm:prSet phldrT="[Text]"/>
      <dgm:spPr/>
      <dgm:t>
        <a:bodyPr/>
        <a:lstStyle/>
        <a:p>
          <a:r>
            <a:rPr lang="en-US" dirty="0"/>
            <a:t>Pre-Validation</a:t>
          </a:r>
        </a:p>
      </dgm:t>
    </dgm:pt>
    <dgm:pt modelId="{5ABF72A1-4FB9-40FD-ABE8-3EFC87C052F6}" type="parTrans" cxnId="{4C81F13A-12CD-40A7-B964-CE2ADBCE74AE}">
      <dgm:prSet/>
      <dgm:spPr/>
      <dgm:t>
        <a:bodyPr/>
        <a:lstStyle/>
        <a:p>
          <a:endParaRPr lang="en-US"/>
        </a:p>
      </dgm:t>
    </dgm:pt>
    <dgm:pt modelId="{D06562CD-B4C7-48BC-BE2A-CF60F15688FD}" type="sibTrans" cxnId="{4C81F13A-12CD-40A7-B964-CE2ADBCE74AE}">
      <dgm:prSet/>
      <dgm:spPr/>
      <dgm:t>
        <a:bodyPr/>
        <a:lstStyle/>
        <a:p>
          <a:endParaRPr lang="en-US"/>
        </a:p>
      </dgm:t>
    </dgm:pt>
    <dgm:pt modelId="{9E680FAD-2044-45EB-8244-0008A805BF38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/>
            <a:t>FI_Documents</a:t>
          </a:r>
          <a:endParaRPr lang="en-US" dirty="0"/>
        </a:p>
      </dgm:t>
    </dgm:pt>
    <dgm:pt modelId="{72FB90B6-767A-48AC-9A1F-92DD63042F9F}" type="parTrans" cxnId="{5F7E2A0D-1368-44AB-8C6F-F3F87E5E4225}">
      <dgm:prSet/>
      <dgm:spPr/>
      <dgm:t>
        <a:bodyPr/>
        <a:lstStyle/>
        <a:p>
          <a:endParaRPr lang="en-US"/>
        </a:p>
      </dgm:t>
    </dgm:pt>
    <dgm:pt modelId="{6AFCC549-28B6-4E6D-8F59-7D84845E5BA8}" type="sibTrans" cxnId="{5F7E2A0D-1368-44AB-8C6F-F3F87E5E4225}">
      <dgm:prSet/>
      <dgm:spPr/>
      <dgm:t>
        <a:bodyPr/>
        <a:lstStyle/>
        <a:p>
          <a:endParaRPr lang="en-US"/>
        </a:p>
      </dgm:t>
    </dgm:pt>
    <dgm:pt modelId="{6B1A1E37-087B-4205-B3E1-895BB8A9DA5F}">
      <dgm:prSet phldrT="[Text]"/>
      <dgm:spPr/>
      <dgm:t>
        <a:bodyPr/>
        <a:lstStyle/>
        <a:p>
          <a:r>
            <a:rPr lang="en-US" dirty="0"/>
            <a:t>Compression Run</a:t>
          </a:r>
        </a:p>
      </dgm:t>
    </dgm:pt>
    <dgm:pt modelId="{7016646F-E7FF-4B56-B03D-BF3E70E41B99}" type="parTrans" cxnId="{FB260AF5-9098-4287-93B4-9CC16544A989}">
      <dgm:prSet/>
      <dgm:spPr/>
      <dgm:t>
        <a:bodyPr/>
        <a:lstStyle/>
        <a:p>
          <a:endParaRPr lang="en-US"/>
        </a:p>
      </dgm:t>
    </dgm:pt>
    <dgm:pt modelId="{FC619DF0-2910-4376-97E7-7E2ADF0CDD6D}" type="sibTrans" cxnId="{FB260AF5-9098-4287-93B4-9CC16544A989}">
      <dgm:prSet/>
      <dgm:spPr/>
      <dgm:t>
        <a:bodyPr/>
        <a:lstStyle/>
        <a:p>
          <a:endParaRPr lang="en-US"/>
        </a:p>
      </dgm:t>
    </dgm:pt>
    <dgm:pt modelId="{7201BD79-AA1B-4EA4-8CF7-BC24CD834275}">
      <dgm:prSet phldrT="[Text]"/>
      <dgm:spPr/>
      <dgm:t>
        <a:bodyPr/>
        <a:lstStyle/>
        <a:p>
          <a:r>
            <a:rPr lang="en-US" dirty="0"/>
            <a:t>Post Validation</a:t>
          </a:r>
        </a:p>
      </dgm:t>
    </dgm:pt>
    <dgm:pt modelId="{4997B772-1286-4C7A-839F-089211283958}" type="parTrans" cxnId="{94BA9481-9A83-4963-9643-524E4970C2CF}">
      <dgm:prSet/>
      <dgm:spPr/>
      <dgm:t>
        <a:bodyPr/>
        <a:lstStyle/>
        <a:p>
          <a:endParaRPr lang="en-US"/>
        </a:p>
      </dgm:t>
    </dgm:pt>
    <dgm:pt modelId="{2428278C-6218-4FF3-B5B4-5AE55978C5D3}" type="sibTrans" cxnId="{94BA9481-9A83-4963-9643-524E4970C2CF}">
      <dgm:prSet/>
      <dgm:spPr/>
      <dgm:t>
        <a:bodyPr/>
        <a:lstStyle/>
        <a:p>
          <a:endParaRPr lang="en-US"/>
        </a:p>
      </dgm:t>
    </dgm:pt>
    <dgm:pt modelId="{3CACA948-3B69-4E25-A763-DF810A0277B8}" type="pres">
      <dgm:prSet presAssocID="{B56AC3DE-0588-411B-AD92-9DAA69B5D227}" presName="Name0" presStyleCnt="0">
        <dgm:presLayoutVars>
          <dgm:dir/>
          <dgm:resizeHandles val="exact"/>
        </dgm:presLayoutVars>
      </dgm:prSet>
      <dgm:spPr/>
    </dgm:pt>
    <dgm:pt modelId="{A07B3045-A652-4A3E-8F22-48B42005A9D1}" type="pres">
      <dgm:prSet presAssocID="{259C7A41-A518-4273-8A55-99652DC40D4C}" presName="composite" presStyleCnt="0"/>
      <dgm:spPr/>
    </dgm:pt>
    <dgm:pt modelId="{14A3E58F-10BA-4834-9B06-5FD8BD3DB8EA}" type="pres">
      <dgm:prSet presAssocID="{259C7A41-A518-4273-8A55-99652DC40D4C}" presName="bgChev" presStyleLbl="node1" presStyleIdx="0" presStyleCnt="4"/>
      <dgm:spPr/>
    </dgm:pt>
    <dgm:pt modelId="{16A73557-F620-41E4-86F5-B97DD8D476C0}" type="pres">
      <dgm:prSet presAssocID="{259C7A41-A518-4273-8A55-99652DC40D4C}" presName="txNode" presStyleLbl="fgAcc1" presStyleIdx="0" presStyleCnt="4">
        <dgm:presLayoutVars>
          <dgm:bulletEnabled val="1"/>
        </dgm:presLayoutVars>
      </dgm:prSet>
      <dgm:spPr/>
    </dgm:pt>
    <dgm:pt modelId="{38E1BB21-4F42-426A-9CEE-44529E8F07BD}" type="pres">
      <dgm:prSet presAssocID="{D06562CD-B4C7-48BC-BE2A-CF60F15688FD}" presName="compositeSpace" presStyleCnt="0"/>
      <dgm:spPr/>
    </dgm:pt>
    <dgm:pt modelId="{3E31E5B1-221B-4EE5-B1F3-A6C53B71BB25}" type="pres">
      <dgm:prSet presAssocID="{9E680FAD-2044-45EB-8244-0008A805BF38}" presName="composite" presStyleCnt="0"/>
      <dgm:spPr/>
    </dgm:pt>
    <dgm:pt modelId="{AFB0B184-CDBB-4574-8EFC-479D8B6F2A2B}" type="pres">
      <dgm:prSet presAssocID="{9E680FAD-2044-45EB-8244-0008A805BF38}" presName="bgChev" presStyleLbl="node1" presStyleIdx="1" presStyleCnt="4"/>
      <dgm:spPr/>
    </dgm:pt>
    <dgm:pt modelId="{D54AC9B8-3D8B-427A-93EA-D075178EE3C8}" type="pres">
      <dgm:prSet presAssocID="{9E680FAD-2044-45EB-8244-0008A805BF38}" presName="txNode" presStyleLbl="fgAcc1" presStyleIdx="1" presStyleCnt="4">
        <dgm:presLayoutVars>
          <dgm:bulletEnabled val="1"/>
        </dgm:presLayoutVars>
      </dgm:prSet>
      <dgm:spPr/>
    </dgm:pt>
    <dgm:pt modelId="{F45B3AC0-43D2-4380-9BA8-87E1D659FCC0}" type="pres">
      <dgm:prSet presAssocID="{6AFCC549-28B6-4E6D-8F59-7D84845E5BA8}" presName="compositeSpace" presStyleCnt="0"/>
      <dgm:spPr/>
    </dgm:pt>
    <dgm:pt modelId="{BD049E6D-ED3B-4368-99A7-AAEC06FDC685}" type="pres">
      <dgm:prSet presAssocID="{6B1A1E37-087B-4205-B3E1-895BB8A9DA5F}" presName="composite" presStyleCnt="0"/>
      <dgm:spPr/>
    </dgm:pt>
    <dgm:pt modelId="{16448C9B-55B8-451C-A716-AF7E1CA560E3}" type="pres">
      <dgm:prSet presAssocID="{6B1A1E37-087B-4205-B3E1-895BB8A9DA5F}" presName="bgChev" presStyleLbl="node1" presStyleIdx="2" presStyleCnt="4"/>
      <dgm:spPr/>
    </dgm:pt>
    <dgm:pt modelId="{27DE0090-611A-4282-8C7B-25F1F26DE31F}" type="pres">
      <dgm:prSet presAssocID="{6B1A1E37-087B-4205-B3E1-895BB8A9DA5F}" presName="txNode" presStyleLbl="fgAcc1" presStyleIdx="2" presStyleCnt="4">
        <dgm:presLayoutVars>
          <dgm:bulletEnabled val="1"/>
        </dgm:presLayoutVars>
      </dgm:prSet>
      <dgm:spPr/>
    </dgm:pt>
    <dgm:pt modelId="{37E6C176-8916-47B5-AE4A-5F5250B2F1CE}" type="pres">
      <dgm:prSet presAssocID="{FC619DF0-2910-4376-97E7-7E2ADF0CDD6D}" presName="compositeSpace" presStyleCnt="0"/>
      <dgm:spPr/>
    </dgm:pt>
    <dgm:pt modelId="{99FA518C-514A-4EF9-9D25-4A307673EB36}" type="pres">
      <dgm:prSet presAssocID="{7201BD79-AA1B-4EA4-8CF7-BC24CD834275}" presName="composite" presStyleCnt="0"/>
      <dgm:spPr/>
    </dgm:pt>
    <dgm:pt modelId="{B312FB90-4A15-4DE0-8C16-6A8C554DEB14}" type="pres">
      <dgm:prSet presAssocID="{7201BD79-AA1B-4EA4-8CF7-BC24CD834275}" presName="bgChev" presStyleLbl="node1" presStyleIdx="3" presStyleCnt="4"/>
      <dgm:spPr/>
    </dgm:pt>
    <dgm:pt modelId="{024D0458-B884-400C-884A-4CFBA06A223E}" type="pres">
      <dgm:prSet presAssocID="{7201BD79-AA1B-4EA4-8CF7-BC24CD834275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5F7E2A0D-1368-44AB-8C6F-F3F87E5E4225}" srcId="{B56AC3DE-0588-411B-AD92-9DAA69B5D227}" destId="{9E680FAD-2044-45EB-8244-0008A805BF38}" srcOrd="1" destOrd="0" parTransId="{72FB90B6-767A-48AC-9A1F-92DD63042F9F}" sibTransId="{6AFCC549-28B6-4E6D-8F59-7D84845E5BA8}"/>
    <dgm:cxn modelId="{4C81F13A-12CD-40A7-B964-CE2ADBCE74AE}" srcId="{B56AC3DE-0588-411B-AD92-9DAA69B5D227}" destId="{259C7A41-A518-4273-8A55-99652DC40D4C}" srcOrd="0" destOrd="0" parTransId="{5ABF72A1-4FB9-40FD-ABE8-3EFC87C052F6}" sibTransId="{D06562CD-B4C7-48BC-BE2A-CF60F15688FD}"/>
    <dgm:cxn modelId="{812FAA5F-EB80-4CCC-A81D-6901D2E8874E}" type="presOf" srcId="{B56AC3DE-0588-411B-AD92-9DAA69B5D227}" destId="{3CACA948-3B69-4E25-A763-DF810A0277B8}" srcOrd="0" destOrd="0" presId="urn:microsoft.com/office/officeart/2005/8/layout/chevronAccent+Icon"/>
    <dgm:cxn modelId="{90747E63-A807-4CF8-AFD4-1AAEB7FAB776}" type="presOf" srcId="{9E680FAD-2044-45EB-8244-0008A805BF38}" destId="{D54AC9B8-3D8B-427A-93EA-D075178EE3C8}" srcOrd="0" destOrd="0" presId="urn:microsoft.com/office/officeart/2005/8/layout/chevronAccent+Icon"/>
    <dgm:cxn modelId="{F6C66473-D3CB-4C35-9AFF-23984E835138}" type="presOf" srcId="{7201BD79-AA1B-4EA4-8CF7-BC24CD834275}" destId="{024D0458-B884-400C-884A-4CFBA06A223E}" srcOrd="0" destOrd="0" presId="urn:microsoft.com/office/officeart/2005/8/layout/chevronAccent+Icon"/>
    <dgm:cxn modelId="{94BA9481-9A83-4963-9643-524E4970C2CF}" srcId="{B56AC3DE-0588-411B-AD92-9DAA69B5D227}" destId="{7201BD79-AA1B-4EA4-8CF7-BC24CD834275}" srcOrd="3" destOrd="0" parTransId="{4997B772-1286-4C7A-839F-089211283958}" sibTransId="{2428278C-6218-4FF3-B5B4-5AE55978C5D3}"/>
    <dgm:cxn modelId="{3B8CF385-CCDE-4D9E-840C-E3F611EFB681}" type="presOf" srcId="{259C7A41-A518-4273-8A55-99652DC40D4C}" destId="{16A73557-F620-41E4-86F5-B97DD8D476C0}" srcOrd="0" destOrd="0" presId="urn:microsoft.com/office/officeart/2005/8/layout/chevronAccent+Icon"/>
    <dgm:cxn modelId="{E48613A5-638E-4076-AC07-5355F2517615}" type="presOf" srcId="{6B1A1E37-087B-4205-B3E1-895BB8A9DA5F}" destId="{27DE0090-611A-4282-8C7B-25F1F26DE31F}" srcOrd="0" destOrd="0" presId="urn:microsoft.com/office/officeart/2005/8/layout/chevronAccent+Icon"/>
    <dgm:cxn modelId="{FB260AF5-9098-4287-93B4-9CC16544A989}" srcId="{B56AC3DE-0588-411B-AD92-9DAA69B5D227}" destId="{6B1A1E37-087B-4205-B3E1-895BB8A9DA5F}" srcOrd="2" destOrd="0" parTransId="{7016646F-E7FF-4B56-B03D-BF3E70E41B99}" sibTransId="{FC619DF0-2910-4376-97E7-7E2ADF0CDD6D}"/>
    <dgm:cxn modelId="{19934D6A-00FB-4012-9AE2-E25D20DC0BFC}" type="presParOf" srcId="{3CACA948-3B69-4E25-A763-DF810A0277B8}" destId="{A07B3045-A652-4A3E-8F22-48B42005A9D1}" srcOrd="0" destOrd="0" presId="urn:microsoft.com/office/officeart/2005/8/layout/chevronAccent+Icon"/>
    <dgm:cxn modelId="{CEDCC53B-2B67-42E6-914B-80200A694936}" type="presParOf" srcId="{A07B3045-A652-4A3E-8F22-48B42005A9D1}" destId="{14A3E58F-10BA-4834-9B06-5FD8BD3DB8EA}" srcOrd="0" destOrd="0" presId="urn:microsoft.com/office/officeart/2005/8/layout/chevronAccent+Icon"/>
    <dgm:cxn modelId="{8013294B-3A0E-4F2B-9FF6-C3740AAEE0BE}" type="presParOf" srcId="{A07B3045-A652-4A3E-8F22-48B42005A9D1}" destId="{16A73557-F620-41E4-86F5-B97DD8D476C0}" srcOrd="1" destOrd="0" presId="urn:microsoft.com/office/officeart/2005/8/layout/chevronAccent+Icon"/>
    <dgm:cxn modelId="{7C898D76-5117-4A60-BBAA-7AD2EF2ECD5A}" type="presParOf" srcId="{3CACA948-3B69-4E25-A763-DF810A0277B8}" destId="{38E1BB21-4F42-426A-9CEE-44529E8F07BD}" srcOrd="1" destOrd="0" presId="urn:microsoft.com/office/officeart/2005/8/layout/chevronAccent+Icon"/>
    <dgm:cxn modelId="{1D0E6F6B-A2AA-4FE7-8CB3-FA2ABCADB80D}" type="presParOf" srcId="{3CACA948-3B69-4E25-A763-DF810A0277B8}" destId="{3E31E5B1-221B-4EE5-B1F3-A6C53B71BB25}" srcOrd="2" destOrd="0" presId="urn:microsoft.com/office/officeart/2005/8/layout/chevronAccent+Icon"/>
    <dgm:cxn modelId="{8B12C448-6972-41E5-8B00-7E8AB74FA7EF}" type="presParOf" srcId="{3E31E5B1-221B-4EE5-B1F3-A6C53B71BB25}" destId="{AFB0B184-CDBB-4574-8EFC-479D8B6F2A2B}" srcOrd="0" destOrd="0" presId="urn:microsoft.com/office/officeart/2005/8/layout/chevronAccent+Icon"/>
    <dgm:cxn modelId="{1A6D29B8-85CF-402F-B38A-AA354FBB3FCE}" type="presParOf" srcId="{3E31E5B1-221B-4EE5-B1F3-A6C53B71BB25}" destId="{D54AC9B8-3D8B-427A-93EA-D075178EE3C8}" srcOrd="1" destOrd="0" presId="urn:microsoft.com/office/officeart/2005/8/layout/chevronAccent+Icon"/>
    <dgm:cxn modelId="{5C0BE28E-3FBE-454D-BE3C-8D2F2664F306}" type="presParOf" srcId="{3CACA948-3B69-4E25-A763-DF810A0277B8}" destId="{F45B3AC0-43D2-4380-9BA8-87E1D659FCC0}" srcOrd="3" destOrd="0" presId="urn:microsoft.com/office/officeart/2005/8/layout/chevronAccent+Icon"/>
    <dgm:cxn modelId="{2B7AF7C7-8E1D-4AC9-8225-16F5E545B278}" type="presParOf" srcId="{3CACA948-3B69-4E25-A763-DF810A0277B8}" destId="{BD049E6D-ED3B-4368-99A7-AAEC06FDC685}" srcOrd="4" destOrd="0" presId="urn:microsoft.com/office/officeart/2005/8/layout/chevronAccent+Icon"/>
    <dgm:cxn modelId="{3ABC0D82-925A-42F3-B7B8-D19110297B3B}" type="presParOf" srcId="{BD049E6D-ED3B-4368-99A7-AAEC06FDC685}" destId="{16448C9B-55B8-451C-A716-AF7E1CA560E3}" srcOrd="0" destOrd="0" presId="urn:microsoft.com/office/officeart/2005/8/layout/chevronAccent+Icon"/>
    <dgm:cxn modelId="{D96A4A5A-520C-4450-A0C9-A860BFBFB98F}" type="presParOf" srcId="{BD049E6D-ED3B-4368-99A7-AAEC06FDC685}" destId="{27DE0090-611A-4282-8C7B-25F1F26DE31F}" srcOrd="1" destOrd="0" presId="urn:microsoft.com/office/officeart/2005/8/layout/chevronAccent+Icon"/>
    <dgm:cxn modelId="{A3C78A81-E119-4BD7-A89E-DBF45D6B3612}" type="presParOf" srcId="{3CACA948-3B69-4E25-A763-DF810A0277B8}" destId="{37E6C176-8916-47B5-AE4A-5F5250B2F1CE}" srcOrd="5" destOrd="0" presId="urn:microsoft.com/office/officeart/2005/8/layout/chevronAccent+Icon"/>
    <dgm:cxn modelId="{212E2FBE-FBA3-4FC1-BAA6-67B4E80A0FB2}" type="presParOf" srcId="{3CACA948-3B69-4E25-A763-DF810A0277B8}" destId="{99FA518C-514A-4EF9-9D25-4A307673EB36}" srcOrd="6" destOrd="0" presId="urn:microsoft.com/office/officeart/2005/8/layout/chevronAccent+Icon"/>
    <dgm:cxn modelId="{2AEE5D9A-3486-46B3-8942-C7479D87721D}" type="presParOf" srcId="{99FA518C-514A-4EF9-9D25-4A307673EB36}" destId="{B312FB90-4A15-4DE0-8C16-6A8C554DEB14}" srcOrd="0" destOrd="0" presId="urn:microsoft.com/office/officeart/2005/8/layout/chevronAccent+Icon"/>
    <dgm:cxn modelId="{460597B9-FC82-4A4D-B442-B13FA8501492}" type="presParOf" srcId="{99FA518C-514A-4EF9-9D25-4A307673EB36}" destId="{024D0458-B884-400C-884A-4CFBA06A223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259F8-0EEB-4448-B1E9-88F21784B63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EC625-3A31-4BE3-851D-EF80A128DB5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ARCHIVING</a:t>
          </a:r>
        </a:p>
      </dgm:t>
    </dgm:pt>
    <dgm:pt modelId="{9203E6C1-2316-44B2-BF7B-43D30CD698CC}" type="parTrans" cxnId="{3963EF26-0D7F-4D5A-A608-8FBFABB78767}">
      <dgm:prSet/>
      <dgm:spPr/>
      <dgm:t>
        <a:bodyPr/>
        <a:lstStyle/>
        <a:p>
          <a:endParaRPr lang="en-US"/>
        </a:p>
      </dgm:t>
    </dgm:pt>
    <dgm:pt modelId="{D23DD576-0E27-401E-99A1-B9065EE21A1A}" type="sibTrans" cxnId="{3963EF26-0D7F-4D5A-A608-8FBFABB78767}">
      <dgm:prSet/>
      <dgm:spPr/>
      <dgm:t>
        <a:bodyPr/>
        <a:lstStyle/>
        <a:p>
          <a:endParaRPr lang="en-US"/>
        </a:p>
      </dgm:t>
    </dgm:pt>
    <dgm:pt modelId="{853189E6-5FC1-46F2-9F63-6D33754054C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SAP</a:t>
          </a:r>
        </a:p>
      </dgm:t>
    </dgm:pt>
    <dgm:pt modelId="{70B52A10-6AE7-4FC9-B34E-1A0324A196B8}" type="parTrans" cxnId="{2B27A33D-37AE-4DF2-A7EB-F29CFFA859CB}">
      <dgm:prSet/>
      <dgm:spPr/>
      <dgm:t>
        <a:bodyPr/>
        <a:lstStyle/>
        <a:p>
          <a:endParaRPr lang="en-US"/>
        </a:p>
      </dgm:t>
    </dgm:pt>
    <dgm:pt modelId="{7C37544F-9A78-4A44-8DC0-410819AE3DDC}" type="sibTrans" cxnId="{2B27A33D-37AE-4DF2-A7EB-F29CFFA859CB}">
      <dgm:prSet/>
      <dgm:spPr/>
      <dgm:t>
        <a:bodyPr/>
        <a:lstStyle/>
        <a:p>
          <a:endParaRPr lang="en-US"/>
        </a:p>
      </dgm:t>
    </dgm:pt>
    <dgm:pt modelId="{CD5359A1-2ECB-4927-9B98-2661603F8D0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OPEN TEXT</a:t>
          </a:r>
        </a:p>
      </dgm:t>
    </dgm:pt>
    <dgm:pt modelId="{6EDEBDC5-F636-47D7-BB20-B47E18001479}" type="parTrans" cxnId="{F38DCD62-8D34-4E77-AF97-EE26C4C4BB27}">
      <dgm:prSet/>
      <dgm:spPr/>
      <dgm:t>
        <a:bodyPr/>
        <a:lstStyle/>
        <a:p>
          <a:endParaRPr lang="en-US"/>
        </a:p>
      </dgm:t>
    </dgm:pt>
    <dgm:pt modelId="{01CAC4BE-D05B-4D21-A63F-C29F1969C59C}" type="sibTrans" cxnId="{F38DCD62-8D34-4E77-AF97-EE26C4C4BB27}">
      <dgm:prSet/>
      <dgm:spPr/>
      <dgm:t>
        <a:bodyPr/>
        <a:lstStyle/>
        <a:p>
          <a:endParaRPr lang="en-US"/>
        </a:p>
      </dgm:t>
    </dgm:pt>
    <dgm:pt modelId="{5647476A-AFF0-4B72-9D73-C139F016B90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IT</a:t>
          </a:r>
        </a:p>
      </dgm:t>
    </dgm:pt>
    <dgm:pt modelId="{62EE3BDA-E495-404B-A659-7A23AA468479}" type="parTrans" cxnId="{9648EFCD-8EBA-4B87-8E35-B192AA96903A}">
      <dgm:prSet/>
      <dgm:spPr/>
      <dgm:t>
        <a:bodyPr/>
        <a:lstStyle/>
        <a:p>
          <a:endParaRPr lang="en-US"/>
        </a:p>
      </dgm:t>
    </dgm:pt>
    <dgm:pt modelId="{90758DB4-57D0-424F-BE04-5EA0CE98F6D0}" type="sibTrans" cxnId="{9648EFCD-8EBA-4B87-8E35-B192AA96903A}">
      <dgm:prSet/>
      <dgm:spPr/>
      <dgm:t>
        <a:bodyPr/>
        <a:lstStyle/>
        <a:p>
          <a:endParaRPr lang="en-US"/>
        </a:p>
      </dgm:t>
    </dgm:pt>
    <dgm:pt modelId="{33B56909-29BB-4CAD-9D05-D5A0B51A263D}">
      <dgm:prSet phldrT="[Text]"/>
      <dgm:spPr>
        <a:solidFill>
          <a:srgbClr val="E83B18"/>
        </a:solidFill>
      </dgm:spPr>
      <dgm:t>
        <a:bodyPr/>
        <a:lstStyle/>
        <a:p>
          <a:r>
            <a:rPr lang="en-US" dirty="0"/>
            <a:t>BUSINESS</a:t>
          </a:r>
        </a:p>
      </dgm:t>
    </dgm:pt>
    <dgm:pt modelId="{EA6568C5-F62D-461A-85D3-95246CEFDA75}" type="parTrans" cxnId="{56F8FBED-0A4F-414F-89A2-2FC9F759B779}">
      <dgm:prSet/>
      <dgm:spPr/>
      <dgm:t>
        <a:bodyPr/>
        <a:lstStyle/>
        <a:p>
          <a:endParaRPr lang="en-US"/>
        </a:p>
      </dgm:t>
    </dgm:pt>
    <dgm:pt modelId="{64F4EBEE-FF9E-4A5D-8F42-4032D33A1D5B}" type="sibTrans" cxnId="{56F8FBED-0A4F-414F-89A2-2FC9F759B779}">
      <dgm:prSet/>
      <dgm:spPr/>
      <dgm:t>
        <a:bodyPr/>
        <a:lstStyle/>
        <a:p>
          <a:endParaRPr lang="en-US"/>
        </a:p>
      </dgm:t>
    </dgm:pt>
    <dgm:pt modelId="{AA2F5805-D610-4700-9456-3739782CAEA1}" type="pres">
      <dgm:prSet presAssocID="{161259F8-0EEB-4448-B1E9-88F21784B63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884E46-AE38-4108-8633-2218386B80E9}" type="pres">
      <dgm:prSet presAssocID="{161259F8-0EEB-4448-B1E9-88F21784B634}" presName="matrix" presStyleCnt="0"/>
      <dgm:spPr/>
    </dgm:pt>
    <dgm:pt modelId="{DDBBE5CF-C02C-4A0D-AC3B-FC96B81CA12A}" type="pres">
      <dgm:prSet presAssocID="{161259F8-0EEB-4448-B1E9-88F21784B634}" presName="tile1" presStyleLbl="node1" presStyleIdx="0" presStyleCnt="4"/>
      <dgm:spPr/>
    </dgm:pt>
    <dgm:pt modelId="{0AE38A1B-EC04-4974-8AF5-A611CB750EC2}" type="pres">
      <dgm:prSet presAssocID="{161259F8-0EEB-4448-B1E9-88F21784B63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F2A35AF-1B03-4F84-A2F7-79CDADB55581}" type="pres">
      <dgm:prSet presAssocID="{161259F8-0EEB-4448-B1E9-88F21784B634}" presName="tile2" presStyleLbl="node1" presStyleIdx="1" presStyleCnt="4" custLinFactNeighborX="16610" custLinFactNeighborY="-1487"/>
      <dgm:spPr/>
    </dgm:pt>
    <dgm:pt modelId="{A05665F8-CCE9-4BF1-A077-4F2D0B3959D1}" type="pres">
      <dgm:prSet presAssocID="{161259F8-0EEB-4448-B1E9-88F21784B63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0D111BB-592C-47E5-95BD-37BF26CB4362}" type="pres">
      <dgm:prSet presAssocID="{161259F8-0EEB-4448-B1E9-88F21784B634}" presName="tile3" presStyleLbl="node1" presStyleIdx="2" presStyleCnt="4"/>
      <dgm:spPr/>
    </dgm:pt>
    <dgm:pt modelId="{66F0BAB2-56D5-45BD-AA34-045C37A0947D}" type="pres">
      <dgm:prSet presAssocID="{161259F8-0EEB-4448-B1E9-88F21784B63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48F25F4-B80D-45A0-840C-DC3CB7D843B2}" type="pres">
      <dgm:prSet presAssocID="{161259F8-0EEB-4448-B1E9-88F21784B634}" presName="tile4" presStyleLbl="node1" presStyleIdx="3" presStyleCnt="4" custLinFactNeighborX="17202" custLinFactNeighborY="2969"/>
      <dgm:spPr/>
    </dgm:pt>
    <dgm:pt modelId="{3D907703-D685-43C5-B205-B1F7E2E397AE}" type="pres">
      <dgm:prSet presAssocID="{161259F8-0EEB-4448-B1E9-88F21784B63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0DC7B3B-E9F8-4EF1-AFC3-A89F4F23C8F4}" type="pres">
      <dgm:prSet presAssocID="{161259F8-0EEB-4448-B1E9-88F21784B63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2D6E507-6D60-4A3C-A9A9-81CE56E838ED}" type="presOf" srcId="{33B56909-29BB-4CAD-9D05-D5A0B51A263D}" destId="{448F25F4-B80D-45A0-840C-DC3CB7D843B2}" srcOrd="0" destOrd="0" presId="urn:microsoft.com/office/officeart/2005/8/layout/matrix1"/>
    <dgm:cxn modelId="{BD277315-AAC8-438B-9DD6-110F24563323}" type="presOf" srcId="{853189E6-5FC1-46F2-9F63-6D33754054C8}" destId="{0AE38A1B-EC04-4974-8AF5-A611CB750EC2}" srcOrd="1" destOrd="0" presId="urn:microsoft.com/office/officeart/2005/8/layout/matrix1"/>
    <dgm:cxn modelId="{3963EF26-0D7F-4D5A-A608-8FBFABB78767}" srcId="{161259F8-0EEB-4448-B1E9-88F21784B634}" destId="{383EC625-3A31-4BE3-851D-EF80A128DB51}" srcOrd="0" destOrd="0" parTransId="{9203E6C1-2316-44B2-BF7B-43D30CD698CC}" sibTransId="{D23DD576-0E27-401E-99A1-B9065EE21A1A}"/>
    <dgm:cxn modelId="{8C035532-213A-4765-9A2B-7312F0935219}" type="presOf" srcId="{33B56909-29BB-4CAD-9D05-D5A0B51A263D}" destId="{3D907703-D685-43C5-B205-B1F7E2E397AE}" srcOrd="1" destOrd="0" presId="urn:microsoft.com/office/officeart/2005/8/layout/matrix1"/>
    <dgm:cxn modelId="{5416DA3C-2CC5-46A3-A54A-3035377B5975}" type="presOf" srcId="{161259F8-0EEB-4448-B1E9-88F21784B634}" destId="{AA2F5805-D610-4700-9456-3739782CAEA1}" srcOrd="0" destOrd="0" presId="urn:microsoft.com/office/officeart/2005/8/layout/matrix1"/>
    <dgm:cxn modelId="{2B27A33D-37AE-4DF2-A7EB-F29CFFA859CB}" srcId="{383EC625-3A31-4BE3-851D-EF80A128DB51}" destId="{853189E6-5FC1-46F2-9F63-6D33754054C8}" srcOrd="0" destOrd="0" parTransId="{70B52A10-6AE7-4FC9-B34E-1A0324A196B8}" sibTransId="{7C37544F-9A78-4A44-8DC0-410819AE3DDC}"/>
    <dgm:cxn modelId="{FD83B93D-3514-4385-AF3C-2F9F15DE850A}" type="presOf" srcId="{383EC625-3A31-4BE3-851D-EF80A128DB51}" destId="{20DC7B3B-E9F8-4EF1-AFC3-A89F4F23C8F4}" srcOrd="0" destOrd="0" presId="urn:microsoft.com/office/officeart/2005/8/layout/matrix1"/>
    <dgm:cxn modelId="{FCD51F3F-C3DA-4F7D-B54A-FA66949EC317}" type="presOf" srcId="{CD5359A1-2ECB-4927-9B98-2661603F8D00}" destId="{7F2A35AF-1B03-4F84-A2F7-79CDADB55581}" srcOrd="0" destOrd="0" presId="urn:microsoft.com/office/officeart/2005/8/layout/matrix1"/>
    <dgm:cxn modelId="{F38DCD62-8D34-4E77-AF97-EE26C4C4BB27}" srcId="{383EC625-3A31-4BE3-851D-EF80A128DB51}" destId="{CD5359A1-2ECB-4927-9B98-2661603F8D00}" srcOrd="1" destOrd="0" parTransId="{6EDEBDC5-F636-47D7-BB20-B47E18001479}" sibTransId="{01CAC4BE-D05B-4D21-A63F-C29F1969C59C}"/>
    <dgm:cxn modelId="{784F207D-68CC-4044-B0AD-7A89A918DEE0}" type="presOf" srcId="{5647476A-AFF0-4B72-9D73-C139F016B902}" destId="{66F0BAB2-56D5-45BD-AA34-045C37A0947D}" srcOrd="1" destOrd="0" presId="urn:microsoft.com/office/officeart/2005/8/layout/matrix1"/>
    <dgm:cxn modelId="{9648EFCD-8EBA-4B87-8E35-B192AA96903A}" srcId="{383EC625-3A31-4BE3-851D-EF80A128DB51}" destId="{5647476A-AFF0-4B72-9D73-C139F016B902}" srcOrd="2" destOrd="0" parTransId="{62EE3BDA-E495-404B-A659-7A23AA468479}" sibTransId="{90758DB4-57D0-424F-BE04-5EA0CE98F6D0}"/>
    <dgm:cxn modelId="{49A0DED2-B868-481A-B1B9-BBB753831EF3}" type="presOf" srcId="{853189E6-5FC1-46F2-9F63-6D33754054C8}" destId="{DDBBE5CF-C02C-4A0D-AC3B-FC96B81CA12A}" srcOrd="0" destOrd="0" presId="urn:microsoft.com/office/officeart/2005/8/layout/matrix1"/>
    <dgm:cxn modelId="{D04544EB-C557-493D-88C2-753FC044D6F4}" type="presOf" srcId="{CD5359A1-2ECB-4927-9B98-2661603F8D00}" destId="{A05665F8-CCE9-4BF1-A077-4F2D0B3959D1}" srcOrd="1" destOrd="0" presId="urn:microsoft.com/office/officeart/2005/8/layout/matrix1"/>
    <dgm:cxn modelId="{56F8FBED-0A4F-414F-89A2-2FC9F759B779}" srcId="{383EC625-3A31-4BE3-851D-EF80A128DB51}" destId="{33B56909-29BB-4CAD-9D05-D5A0B51A263D}" srcOrd="3" destOrd="0" parTransId="{EA6568C5-F62D-461A-85D3-95246CEFDA75}" sibTransId="{64F4EBEE-FF9E-4A5D-8F42-4032D33A1D5B}"/>
    <dgm:cxn modelId="{71C668F6-B6E1-43B0-902A-483A867AFC0C}" type="presOf" srcId="{5647476A-AFF0-4B72-9D73-C139F016B902}" destId="{A0D111BB-592C-47E5-95BD-37BF26CB4362}" srcOrd="0" destOrd="0" presId="urn:microsoft.com/office/officeart/2005/8/layout/matrix1"/>
    <dgm:cxn modelId="{7F3C25B3-4EE6-4825-9683-97E5F5B1199A}" type="presParOf" srcId="{AA2F5805-D610-4700-9456-3739782CAEA1}" destId="{CD884E46-AE38-4108-8633-2218386B80E9}" srcOrd="0" destOrd="0" presId="urn:microsoft.com/office/officeart/2005/8/layout/matrix1"/>
    <dgm:cxn modelId="{DD4D3AC8-93BC-49C5-9BAF-966D2358A60C}" type="presParOf" srcId="{CD884E46-AE38-4108-8633-2218386B80E9}" destId="{DDBBE5CF-C02C-4A0D-AC3B-FC96B81CA12A}" srcOrd="0" destOrd="0" presId="urn:microsoft.com/office/officeart/2005/8/layout/matrix1"/>
    <dgm:cxn modelId="{667F6291-FC81-4C57-8E32-3514B1811073}" type="presParOf" srcId="{CD884E46-AE38-4108-8633-2218386B80E9}" destId="{0AE38A1B-EC04-4974-8AF5-A611CB750EC2}" srcOrd="1" destOrd="0" presId="urn:microsoft.com/office/officeart/2005/8/layout/matrix1"/>
    <dgm:cxn modelId="{48CB871C-ED99-4708-8367-FBF28D7C9C2E}" type="presParOf" srcId="{CD884E46-AE38-4108-8633-2218386B80E9}" destId="{7F2A35AF-1B03-4F84-A2F7-79CDADB55581}" srcOrd="2" destOrd="0" presId="urn:microsoft.com/office/officeart/2005/8/layout/matrix1"/>
    <dgm:cxn modelId="{3B875084-2331-4DFE-AB60-17536251C1EB}" type="presParOf" srcId="{CD884E46-AE38-4108-8633-2218386B80E9}" destId="{A05665F8-CCE9-4BF1-A077-4F2D0B3959D1}" srcOrd="3" destOrd="0" presId="urn:microsoft.com/office/officeart/2005/8/layout/matrix1"/>
    <dgm:cxn modelId="{46D4C221-2607-48BB-A244-20F8714481E7}" type="presParOf" srcId="{CD884E46-AE38-4108-8633-2218386B80E9}" destId="{A0D111BB-592C-47E5-95BD-37BF26CB4362}" srcOrd="4" destOrd="0" presId="urn:microsoft.com/office/officeart/2005/8/layout/matrix1"/>
    <dgm:cxn modelId="{46B719A4-28CB-4F44-BFBC-78291083CBD0}" type="presParOf" srcId="{CD884E46-AE38-4108-8633-2218386B80E9}" destId="{66F0BAB2-56D5-45BD-AA34-045C37A0947D}" srcOrd="5" destOrd="0" presId="urn:microsoft.com/office/officeart/2005/8/layout/matrix1"/>
    <dgm:cxn modelId="{2EF3830D-3FB9-499F-81F6-E82ADA380D5F}" type="presParOf" srcId="{CD884E46-AE38-4108-8633-2218386B80E9}" destId="{448F25F4-B80D-45A0-840C-DC3CB7D843B2}" srcOrd="6" destOrd="0" presId="urn:microsoft.com/office/officeart/2005/8/layout/matrix1"/>
    <dgm:cxn modelId="{D7405C49-F315-482C-9C2B-3953F667097E}" type="presParOf" srcId="{CD884E46-AE38-4108-8633-2218386B80E9}" destId="{3D907703-D685-43C5-B205-B1F7E2E397AE}" srcOrd="7" destOrd="0" presId="urn:microsoft.com/office/officeart/2005/8/layout/matrix1"/>
    <dgm:cxn modelId="{1F8CC6B3-605B-4F71-A616-141A5948DCB0}" type="presParOf" srcId="{AA2F5805-D610-4700-9456-3739782CAEA1}" destId="{20DC7B3B-E9F8-4EF1-AFC3-A89F4F23C8F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AC3DE-0588-411B-AD92-9DAA69B5D227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259C7A41-A518-4273-8A55-99652DC40D4C}">
      <dgm:prSet phldrT="[Text]"/>
      <dgm:spPr/>
      <dgm:t>
        <a:bodyPr/>
        <a:lstStyle/>
        <a:p>
          <a:r>
            <a:rPr lang="en-US" dirty="0"/>
            <a:t>Pre-Validation</a:t>
          </a:r>
        </a:p>
      </dgm:t>
    </dgm:pt>
    <dgm:pt modelId="{5ABF72A1-4FB9-40FD-ABE8-3EFC87C052F6}" type="parTrans" cxnId="{4C81F13A-12CD-40A7-B964-CE2ADBCE74AE}">
      <dgm:prSet/>
      <dgm:spPr/>
      <dgm:t>
        <a:bodyPr/>
        <a:lstStyle/>
        <a:p>
          <a:endParaRPr lang="en-US"/>
        </a:p>
      </dgm:t>
    </dgm:pt>
    <dgm:pt modelId="{D06562CD-B4C7-48BC-BE2A-CF60F15688FD}" type="sibTrans" cxnId="{4C81F13A-12CD-40A7-B964-CE2ADBCE74AE}">
      <dgm:prSet/>
      <dgm:spPr/>
      <dgm:t>
        <a:bodyPr/>
        <a:lstStyle/>
        <a:p>
          <a:endParaRPr lang="en-US"/>
        </a:p>
      </dgm:t>
    </dgm:pt>
    <dgm:pt modelId="{9E680FAD-2044-45EB-8244-0008A805BF38}">
      <dgm:prSet phldrT="[Text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/>
            <a:t>FI_DocumentS</a:t>
          </a:r>
          <a:r>
            <a:rPr lang="en-US" dirty="0"/>
            <a:t> (MONTHLY) – PASS 1</a:t>
          </a:r>
        </a:p>
      </dgm:t>
    </dgm:pt>
    <dgm:pt modelId="{72FB90B6-767A-48AC-9A1F-92DD63042F9F}" type="parTrans" cxnId="{5F7E2A0D-1368-44AB-8C6F-F3F87E5E4225}">
      <dgm:prSet/>
      <dgm:spPr/>
      <dgm:t>
        <a:bodyPr/>
        <a:lstStyle/>
        <a:p>
          <a:endParaRPr lang="en-US"/>
        </a:p>
      </dgm:t>
    </dgm:pt>
    <dgm:pt modelId="{6AFCC549-28B6-4E6D-8F59-7D84845E5BA8}" type="sibTrans" cxnId="{5F7E2A0D-1368-44AB-8C6F-F3F87E5E4225}">
      <dgm:prSet/>
      <dgm:spPr/>
      <dgm:t>
        <a:bodyPr/>
        <a:lstStyle/>
        <a:p>
          <a:endParaRPr lang="en-US"/>
        </a:p>
      </dgm:t>
    </dgm:pt>
    <dgm:pt modelId="{6B1A1E37-087B-4205-B3E1-895BB8A9DA5F}">
      <dgm:prSet phldrT="[Text]"/>
      <dgm:spPr/>
      <dgm:t>
        <a:bodyPr/>
        <a:lstStyle/>
        <a:p>
          <a:r>
            <a:rPr lang="en-US" dirty="0"/>
            <a:t>Compression Run</a:t>
          </a:r>
        </a:p>
      </dgm:t>
    </dgm:pt>
    <dgm:pt modelId="{7016646F-E7FF-4B56-B03D-BF3E70E41B99}" type="parTrans" cxnId="{FB260AF5-9098-4287-93B4-9CC16544A989}">
      <dgm:prSet/>
      <dgm:spPr/>
      <dgm:t>
        <a:bodyPr/>
        <a:lstStyle/>
        <a:p>
          <a:endParaRPr lang="en-US"/>
        </a:p>
      </dgm:t>
    </dgm:pt>
    <dgm:pt modelId="{FC619DF0-2910-4376-97E7-7E2ADF0CDD6D}" type="sibTrans" cxnId="{FB260AF5-9098-4287-93B4-9CC16544A989}">
      <dgm:prSet/>
      <dgm:spPr/>
      <dgm:t>
        <a:bodyPr/>
        <a:lstStyle/>
        <a:p>
          <a:endParaRPr lang="en-US"/>
        </a:p>
      </dgm:t>
    </dgm:pt>
    <dgm:pt modelId="{7201BD79-AA1B-4EA4-8CF7-BC24CD834275}">
      <dgm:prSet phldrT="[Text]"/>
      <dgm:spPr/>
      <dgm:t>
        <a:bodyPr/>
        <a:lstStyle/>
        <a:p>
          <a:r>
            <a:rPr lang="en-US" dirty="0"/>
            <a:t>Post Validation</a:t>
          </a:r>
        </a:p>
      </dgm:t>
    </dgm:pt>
    <dgm:pt modelId="{4997B772-1286-4C7A-839F-089211283958}" type="parTrans" cxnId="{94BA9481-9A83-4963-9643-524E4970C2CF}">
      <dgm:prSet/>
      <dgm:spPr/>
      <dgm:t>
        <a:bodyPr/>
        <a:lstStyle/>
        <a:p>
          <a:endParaRPr lang="en-US"/>
        </a:p>
      </dgm:t>
    </dgm:pt>
    <dgm:pt modelId="{2428278C-6218-4FF3-B5B4-5AE55978C5D3}" type="sibTrans" cxnId="{94BA9481-9A83-4963-9643-524E4970C2CF}">
      <dgm:prSet/>
      <dgm:spPr/>
      <dgm:t>
        <a:bodyPr/>
        <a:lstStyle/>
        <a:p>
          <a:endParaRPr lang="en-US"/>
        </a:p>
      </dgm:t>
    </dgm:pt>
    <dgm:pt modelId="{78AAA892-3E33-47F4-A99A-44454F17D5C8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CO_TRANS (ANNUALLY)– PASS 2</a:t>
          </a:r>
        </a:p>
      </dgm:t>
    </dgm:pt>
    <dgm:pt modelId="{4FD22EBC-34EA-4EBF-B3E6-DC6DC0812BAD}" type="parTrans" cxnId="{2FEC1F9A-CC20-4763-A52B-ACE6901804F7}">
      <dgm:prSet/>
      <dgm:spPr/>
      <dgm:t>
        <a:bodyPr/>
        <a:lstStyle/>
        <a:p>
          <a:endParaRPr lang="en-US"/>
        </a:p>
      </dgm:t>
    </dgm:pt>
    <dgm:pt modelId="{6D760A38-E890-4961-A06C-EE2488F44034}" type="sibTrans" cxnId="{2FEC1F9A-CC20-4763-A52B-ACE6901804F7}">
      <dgm:prSet/>
      <dgm:spPr/>
      <dgm:t>
        <a:bodyPr/>
        <a:lstStyle/>
        <a:p>
          <a:endParaRPr lang="en-US"/>
        </a:p>
      </dgm:t>
    </dgm:pt>
    <dgm:pt modelId="{398A6257-F715-4842-B28A-7EE11E40FFAC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AM_ASSETS (MONTHLY) –  </a:t>
          </a:r>
        </a:p>
        <a:p>
          <a:r>
            <a:rPr lang="en-US" dirty="0"/>
            <a:t>PASS 5 TESTING</a:t>
          </a:r>
        </a:p>
      </dgm:t>
    </dgm:pt>
    <dgm:pt modelId="{55CDF81E-32E3-42C9-8B64-D53CA127C25F}" type="parTrans" cxnId="{C85DC340-9FBA-4909-A0A8-D9756D0307D6}">
      <dgm:prSet/>
      <dgm:spPr/>
      <dgm:t>
        <a:bodyPr/>
        <a:lstStyle/>
        <a:p>
          <a:endParaRPr lang="en-US"/>
        </a:p>
      </dgm:t>
    </dgm:pt>
    <dgm:pt modelId="{44E8CEA9-DB28-446F-B857-94060E68417E}" type="sibTrans" cxnId="{C85DC340-9FBA-4909-A0A8-D9756D0307D6}">
      <dgm:prSet/>
      <dgm:spPr/>
      <dgm:t>
        <a:bodyPr/>
        <a:lstStyle/>
        <a:p>
          <a:endParaRPr lang="en-US"/>
        </a:p>
      </dgm:t>
    </dgm:pt>
    <dgm:pt modelId="{3CACA948-3B69-4E25-A763-DF810A0277B8}" type="pres">
      <dgm:prSet presAssocID="{B56AC3DE-0588-411B-AD92-9DAA69B5D227}" presName="Name0" presStyleCnt="0">
        <dgm:presLayoutVars>
          <dgm:dir/>
          <dgm:resizeHandles val="exact"/>
        </dgm:presLayoutVars>
      </dgm:prSet>
      <dgm:spPr/>
    </dgm:pt>
    <dgm:pt modelId="{A07B3045-A652-4A3E-8F22-48B42005A9D1}" type="pres">
      <dgm:prSet presAssocID="{259C7A41-A518-4273-8A55-99652DC40D4C}" presName="composite" presStyleCnt="0"/>
      <dgm:spPr/>
    </dgm:pt>
    <dgm:pt modelId="{14A3E58F-10BA-4834-9B06-5FD8BD3DB8EA}" type="pres">
      <dgm:prSet presAssocID="{259C7A41-A518-4273-8A55-99652DC40D4C}" presName="bgChev" presStyleLbl="node1" presStyleIdx="0" presStyleCnt="6"/>
      <dgm:spPr/>
    </dgm:pt>
    <dgm:pt modelId="{16A73557-F620-41E4-86F5-B97DD8D476C0}" type="pres">
      <dgm:prSet presAssocID="{259C7A41-A518-4273-8A55-99652DC40D4C}" presName="txNode" presStyleLbl="fgAcc1" presStyleIdx="0" presStyleCnt="6">
        <dgm:presLayoutVars>
          <dgm:bulletEnabled val="1"/>
        </dgm:presLayoutVars>
      </dgm:prSet>
      <dgm:spPr/>
    </dgm:pt>
    <dgm:pt modelId="{38E1BB21-4F42-426A-9CEE-44529E8F07BD}" type="pres">
      <dgm:prSet presAssocID="{D06562CD-B4C7-48BC-BE2A-CF60F15688FD}" presName="compositeSpace" presStyleCnt="0"/>
      <dgm:spPr/>
    </dgm:pt>
    <dgm:pt modelId="{AEB30265-73A3-432A-B784-A44E7FE6EAA8}" type="pres">
      <dgm:prSet presAssocID="{78AAA892-3E33-47F4-A99A-44454F17D5C8}" presName="composite" presStyleCnt="0"/>
      <dgm:spPr/>
    </dgm:pt>
    <dgm:pt modelId="{BCE84867-2DCF-418B-B40B-4BFCB4DAAF04}" type="pres">
      <dgm:prSet presAssocID="{78AAA892-3E33-47F4-A99A-44454F17D5C8}" presName="bgChev" presStyleLbl="node1" presStyleIdx="1" presStyleCnt="6"/>
      <dgm:spPr/>
    </dgm:pt>
    <dgm:pt modelId="{AFD1A7F9-A0F3-4DDF-ACF0-2A8406FDA3D5}" type="pres">
      <dgm:prSet presAssocID="{78AAA892-3E33-47F4-A99A-44454F17D5C8}" presName="txNode" presStyleLbl="fgAcc1" presStyleIdx="1" presStyleCnt="6">
        <dgm:presLayoutVars>
          <dgm:bulletEnabled val="1"/>
        </dgm:presLayoutVars>
      </dgm:prSet>
      <dgm:spPr/>
    </dgm:pt>
    <dgm:pt modelId="{39BDA0F4-4C9E-4BCC-88E3-82E6FF1652F9}" type="pres">
      <dgm:prSet presAssocID="{6D760A38-E890-4961-A06C-EE2488F44034}" presName="compositeSpace" presStyleCnt="0"/>
      <dgm:spPr/>
    </dgm:pt>
    <dgm:pt modelId="{840B52D0-C555-4839-99C7-4B5088CFA93F}" type="pres">
      <dgm:prSet presAssocID="{398A6257-F715-4842-B28A-7EE11E40FFAC}" presName="composite" presStyleCnt="0"/>
      <dgm:spPr/>
    </dgm:pt>
    <dgm:pt modelId="{76361A95-DC09-415F-9BD2-3F2245A469CA}" type="pres">
      <dgm:prSet presAssocID="{398A6257-F715-4842-B28A-7EE11E40FFAC}" presName="bgChev" presStyleLbl="node1" presStyleIdx="2" presStyleCnt="6"/>
      <dgm:spPr/>
    </dgm:pt>
    <dgm:pt modelId="{CC666530-4C55-41A6-A421-5F8CA5EBD6D7}" type="pres">
      <dgm:prSet presAssocID="{398A6257-F715-4842-B28A-7EE11E40FFAC}" presName="txNode" presStyleLbl="fgAcc1" presStyleIdx="2" presStyleCnt="6">
        <dgm:presLayoutVars>
          <dgm:bulletEnabled val="1"/>
        </dgm:presLayoutVars>
      </dgm:prSet>
      <dgm:spPr/>
    </dgm:pt>
    <dgm:pt modelId="{EAACB5AC-26C6-4768-BC66-33CB3EE9FFDE}" type="pres">
      <dgm:prSet presAssocID="{44E8CEA9-DB28-446F-B857-94060E68417E}" presName="compositeSpace" presStyleCnt="0"/>
      <dgm:spPr/>
    </dgm:pt>
    <dgm:pt modelId="{3E31E5B1-221B-4EE5-B1F3-A6C53B71BB25}" type="pres">
      <dgm:prSet presAssocID="{9E680FAD-2044-45EB-8244-0008A805BF38}" presName="composite" presStyleCnt="0"/>
      <dgm:spPr/>
    </dgm:pt>
    <dgm:pt modelId="{AFB0B184-CDBB-4574-8EFC-479D8B6F2A2B}" type="pres">
      <dgm:prSet presAssocID="{9E680FAD-2044-45EB-8244-0008A805BF38}" presName="bgChev" presStyleLbl="node1" presStyleIdx="3" presStyleCnt="6"/>
      <dgm:spPr/>
    </dgm:pt>
    <dgm:pt modelId="{D54AC9B8-3D8B-427A-93EA-D075178EE3C8}" type="pres">
      <dgm:prSet presAssocID="{9E680FAD-2044-45EB-8244-0008A805BF38}" presName="txNode" presStyleLbl="fgAcc1" presStyleIdx="3" presStyleCnt="6">
        <dgm:presLayoutVars>
          <dgm:bulletEnabled val="1"/>
        </dgm:presLayoutVars>
      </dgm:prSet>
      <dgm:spPr/>
    </dgm:pt>
    <dgm:pt modelId="{F45B3AC0-43D2-4380-9BA8-87E1D659FCC0}" type="pres">
      <dgm:prSet presAssocID="{6AFCC549-28B6-4E6D-8F59-7D84845E5BA8}" presName="compositeSpace" presStyleCnt="0"/>
      <dgm:spPr/>
    </dgm:pt>
    <dgm:pt modelId="{BD049E6D-ED3B-4368-99A7-AAEC06FDC685}" type="pres">
      <dgm:prSet presAssocID="{6B1A1E37-087B-4205-B3E1-895BB8A9DA5F}" presName="composite" presStyleCnt="0"/>
      <dgm:spPr/>
    </dgm:pt>
    <dgm:pt modelId="{16448C9B-55B8-451C-A716-AF7E1CA560E3}" type="pres">
      <dgm:prSet presAssocID="{6B1A1E37-087B-4205-B3E1-895BB8A9DA5F}" presName="bgChev" presStyleLbl="node1" presStyleIdx="4" presStyleCnt="6"/>
      <dgm:spPr/>
    </dgm:pt>
    <dgm:pt modelId="{27DE0090-611A-4282-8C7B-25F1F26DE31F}" type="pres">
      <dgm:prSet presAssocID="{6B1A1E37-087B-4205-B3E1-895BB8A9DA5F}" presName="txNode" presStyleLbl="fgAcc1" presStyleIdx="4" presStyleCnt="6">
        <dgm:presLayoutVars>
          <dgm:bulletEnabled val="1"/>
        </dgm:presLayoutVars>
      </dgm:prSet>
      <dgm:spPr/>
    </dgm:pt>
    <dgm:pt modelId="{37E6C176-8916-47B5-AE4A-5F5250B2F1CE}" type="pres">
      <dgm:prSet presAssocID="{FC619DF0-2910-4376-97E7-7E2ADF0CDD6D}" presName="compositeSpace" presStyleCnt="0"/>
      <dgm:spPr/>
    </dgm:pt>
    <dgm:pt modelId="{99FA518C-514A-4EF9-9D25-4A307673EB36}" type="pres">
      <dgm:prSet presAssocID="{7201BD79-AA1B-4EA4-8CF7-BC24CD834275}" presName="composite" presStyleCnt="0"/>
      <dgm:spPr/>
    </dgm:pt>
    <dgm:pt modelId="{B312FB90-4A15-4DE0-8C16-6A8C554DEB14}" type="pres">
      <dgm:prSet presAssocID="{7201BD79-AA1B-4EA4-8CF7-BC24CD834275}" presName="bgChev" presStyleLbl="node1" presStyleIdx="5" presStyleCnt="6"/>
      <dgm:spPr/>
    </dgm:pt>
    <dgm:pt modelId="{024D0458-B884-400C-884A-4CFBA06A223E}" type="pres">
      <dgm:prSet presAssocID="{7201BD79-AA1B-4EA4-8CF7-BC24CD834275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5F7E2A0D-1368-44AB-8C6F-F3F87E5E4225}" srcId="{B56AC3DE-0588-411B-AD92-9DAA69B5D227}" destId="{9E680FAD-2044-45EB-8244-0008A805BF38}" srcOrd="3" destOrd="0" parTransId="{72FB90B6-767A-48AC-9A1F-92DD63042F9F}" sibTransId="{6AFCC549-28B6-4E6D-8F59-7D84845E5BA8}"/>
    <dgm:cxn modelId="{4C81F13A-12CD-40A7-B964-CE2ADBCE74AE}" srcId="{B56AC3DE-0588-411B-AD92-9DAA69B5D227}" destId="{259C7A41-A518-4273-8A55-99652DC40D4C}" srcOrd="0" destOrd="0" parTransId="{5ABF72A1-4FB9-40FD-ABE8-3EFC87C052F6}" sibTransId="{D06562CD-B4C7-48BC-BE2A-CF60F15688FD}"/>
    <dgm:cxn modelId="{C85DC340-9FBA-4909-A0A8-D9756D0307D6}" srcId="{B56AC3DE-0588-411B-AD92-9DAA69B5D227}" destId="{398A6257-F715-4842-B28A-7EE11E40FFAC}" srcOrd="2" destOrd="0" parTransId="{55CDF81E-32E3-42C9-8B64-D53CA127C25F}" sibTransId="{44E8CEA9-DB28-446F-B857-94060E68417E}"/>
    <dgm:cxn modelId="{812FAA5F-EB80-4CCC-A81D-6901D2E8874E}" type="presOf" srcId="{B56AC3DE-0588-411B-AD92-9DAA69B5D227}" destId="{3CACA948-3B69-4E25-A763-DF810A0277B8}" srcOrd="0" destOrd="0" presId="urn:microsoft.com/office/officeart/2005/8/layout/chevronAccent+Icon"/>
    <dgm:cxn modelId="{90747E63-A807-4CF8-AFD4-1AAEB7FAB776}" type="presOf" srcId="{9E680FAD-2044-45EB-8244-0008A805BF38}" destId="{D54AC9B8-3D8B-427A-93EA-D075178EE3C8}" srcOrd="0" destOrd="0" presId="urn:microsoft.com/office/officeart/2005/8/layout/chevronAccent+Icon"/>
    <dgm:cxn modelId="{F6C66473-D3CB-4C35-9AFF-23984E835138}" type="presOf" srcId="{7201BD79-AA1B-4EA4-8CF7-BC24CD834275}" destId="{024D0458-B884-400C-884A-4CFBA06A223E}" srcOrd="0" destOrd="0" presId="urn:microsoft.com/office/officeart/2005/8/layout/chevronAccent+Icon"/>
    <dgm:cxn modelId="{94BA9481-9A83-4963-9643-524E4970C2CF}" srcId="{B56AC3DE-0588-411B-AD92-9DAA69B5D227}" destId="{7201BD79-AA1B-4EA4-8CF7-BC24CD834275}" srcOrd="5" destOrd="0" parTransId="{4997B772-1286-4C7A-839F-089211283958}" sibTransId="{2428278C-6218-4FF3-B5B4-5AE55978C5D3}"/>
    <dgm:cxn modelId="{3B8CF385-CCDE-4D9E-840C-E3F611EFB681}" type="presOf" srcId="{259C7A41-A518-4273-8A55-99652DC40D4C}" destId="{16A73557-F620-41E4-86F5-B97DD8D476C0}" srcOrd="0" destOrd="0" presId="urn:microsoft.com/office/officeart/2005/8/layout/chevronAccent+Icon"/>
    <dgm:cxn modelId="{2FEC1F9A-CC20-4763-A52B-ACE6901804F7}" srcId="{B56AC3DE-0588-411B-AD92-9DAA69B5D227}" destId="{78AAA892-3E33-47F4-A99A-44454F17D5C8}" srcOrd="1" destOrd="0" parTransId="{4FD22EBC-34EA-4EBF-B3E6-DC6DC0812BAD}" sibTransId="{6D760A38-E890-4961-A06C-EE2488F44034}"/>
    <dgm:cxn modelId="{5742899F-6B0D-4BBA-88E7-15988D1F9E75}" type="presOf" srcId="{78AAA892-3E33-47F4-A99A-44454F17D5C8}" destId="{AFD1A7F9-A0F3-4DDF-ACF0-2A8406FDA3D5}" srcOrd="0" destOrd="0" presId="urn:microsoft.com/office/officeart/2005/8/layout/chevronAccent+Icon"/>
    <dgm:cxn modelId="{E48613A5-638E-4076-AC07-5355F2517615}" type="presOf" srcId="{6B1A1E37-087B-4205-B3E1-895BB8A9DA5F}" destId="{27DE0090-611A-4282-8C7B-25F1F26DE31F}" srcOrd="0" destOrd="0" presId="urn:microsoft.com/office/officeart/2005/8/layout/chevronAccent+Icon"/>
    <dgm:cxn modelId="{E3C5ABEB-C6DF-4E0A-88D5-B16666A8FF40}" type="presOf" srcId="{398A6257-F715-4842-B28A-7EE11E40FFAC}" destId="{CC666530-4C55-41A6-A421-5F8CA5EBD6D7}" srcOrd="0" destOrd="0" presId="urn:microsoft.com/office/officeart/2005/8/layout/chevronAccent+Icon"/>
    <dgm:cxn modelId="{FB260AF5-9098-4287-93B4-9CC16544A989}" srcId="{B56AC3DE-0588-411B-AD92-9DAA69B5D227}" destId="{6B1A1E37-087B-4205-B3E1-895BB8A9DA5F}" srcOrd="4" destOrd="0" parTransId="{7016646F-E7FF-4B56-B03D-BF3E70E41B99}" sibTransId="{FC619DF0-2910-4376-97E7-7E2ADF0CDD6D}"/>
    <dgm:cxn modelId="{19934D6A-00FB-4012-9AE2-E25D20DC0BFC}" type="presParOf" srcId="{3CACA948-3B69-4E25-A763-DF810A0277B8}" destId="{A07B3045-A652-4A3E-8F22-48B42005A9D1}" srcOrd="0" destOrd="0" presId="urn:microsoft.com/office/officeart/2005/8/layout/chevronAccent+Icon"/>
    <dgm:cxn modelId="{CEDCC53B-2B67-42E6-914B-80200A694936}" type="presParOf" srcId="{A07B3045-A652-4A3E-8F22-48B42005A9D1}" destId="{14A3E58F-10BA-4834-9B06-5FD8BD3DB8EA}" srcOrd="0" destOrd="0" presId="urn:microsoft.com/office/officeart/2005/8/layout/chevronAccent+Icon"/>
    <dgm:cxn modelId="{8013294B-3A0E-4F2B-9FF6-C3740AAEE0BE}" type="presParOf" srcId="{A07B3045-A652-4A3E-8F22-48B42005A9D1}" destId="{16A73557-F620-41E4-86F5-B97DD8D476C0}" srcOrd="1" destOrd="0" presId="urn:microsoft.com/office/officeart/2005/8/layout/chevronAccent+Icon"/>
    <dgm:cxn modelId="{7C898D76-5117-4A60-BBAA-7AD2EF2ECD5A}" type="presParOf" srcId="{3CACA948-3B69-4E25-A763-DF810A0277B8}" destId="{38E1BB21-4F42-426A-9CEE-44529E8F07BD}" srcOrd="1" destOrd="0" presId="urn:microsoft.com/office/officeart/2005/8/layout/chevronAccent+Icon"/>
    <dgm:cxn modelId="{AA836E31-3D74-4ECC-A3F8-C36BB3744C97}" type="presParOf" srcId="{3CACA948-3B69-4E25-A763-DF810A0277B8}" destId="{AEB30265-73A3-432A-B784-A44E7FE6EAA8}" srcOrd="2" destOrd="0" presId="urn:microsoft.com/office/officeart/2005/8/layout/chevronAccent+Icon"/>
    <dgm:cxn modelId="{1DBC0085-2ED2-479D-9483-747A228C5A60}" type="presParOf" srcId="{AEB30265-73A3-432A-B784-A44E7FE6EAA8}" destId="{BCE84867-2DCF-418B-B40B-4BFCB4DAAF04}" srcOrd="0" destOrd="0" presId="urn:microsoft.com/office/officeart/2005/8/layout/chevronAccent+Icon"/>
    <dgm:cxn modelId="{9D4A0F3A-D50D-46B5-96B8-929DFFA64A25}" type="presParOf" srcId="{AEB30265-73A3-432A-B784-A44E7FE6EAA8}" destId="{AFD1A7F9-A0F3-4DDF-ACF0-2A8406FDA3D5}" srcOrd="1" destOrd="0" presId="urn:microsoft.com/office/officeart/2005/8/layout/chevronAccent+Icon"/>
    <dgm:cxn modelId="{B6BC7868-2A11-4350-8F00-53DD3CA34D79}" type="presParOf" srcId="{3CACA948-3B69-4E25-A763-DF810A0277B8}" destId="{39BDA0F4-4C9E-4BCC-88E3-82E6FF1652F9}" srcOrd="3" destOrd="0" presId="urn:microsoft.com/office/officeart/2005/8/layout/chevronAccent+Icon"/>
    <dgm:cxn modelId="{54FD3CA2-EC97-4E0C-B5FF-24F63AB649F5}" type="presParOf" srcId="{3CACA948-3B69-4E25-A763-DF810A0277B8}" destId="{840B52D0-C555-4839-99C7-4B5088CFA93F}" srcOrd="4" destOrd="0" presId="urn:microsoft.com/office/officeart/2005/8/layout/chevronAccent+Icon"/>
    <dgm:cxn modelId="{8BAB8F2D-9C1B-4924-86D7-971BE7D92F65}" type="presParOf" srcId="{840B52D0-C555-4839-99C7-4B5088CFA93F}" destId="{76361A95-DC09-415F-9BD2-3F2245A469CA}" srcOrd="0" destOrd="0" presId="urn:microsoft.com/office/officeart/2005/8/layout/chevronAccent+Icon"/>
    <dgm:cxn modelId="{A60DE5E9-83C0-4568-86F9-804DB95A8FC9}" type="presParOf" srcId="{840B52D0-C555-4839-99C7-4B5088CFA93F}" destId="{CC666530-4C55-41A6-A421-5F8CA5EBD6D7}" srcOrd="1" destOrd="0" presId="urn:microsoft.com/office/officeart/2005/8/layout/chevronAccent+Icon"/>
    <dgm:cxn modelId="{A963FC1C-856A-4E5F-97E6-F14CD20C51F1}" type="presParOf" srcId="{3CACA948-3B69-4E25-A763-DF810A0277B8}" destId="{EAACB5AC-26C6-4768-BC66-33CB3EE9FFDE}" srcOrd="5" destOrd="0" presId="urn:microsoft.com/office/officeart/2005/8/layout/chevronAccent+Icon"/>
    <dgm:cxn modelId="{1D0E6F6B-A2AA-4FE7-8CB3-FA2ABCADB80D}" type="presParOf" srcId="{3CACA948-3B69-4E25-A763-DF810A0277B8}" destId="{3E31E5B1-221B-4EE5-B1F3-A6C53B71BB25}" srcOrd="6" destOrd="0" presId="urn:microsoft.com/office/officeart/2005/8/layout/chevronAccent+Icon"/>
    <dgm:cxn modelId="{8B12C448-6972-41E5-8B00-7E8AB74FA7EF}" type="presParOf" srcId="{3E31E5B1-221B-4EE5-B1F3-A6C53B71BB25}" destId="{AFB0B184-CDBB-4574-8EFC-479D8B6F2A2B}" srcOrd="0" destOrd="0" presId="urn:microsoft.com/office/officeart/2005/8/layout/chevronAccent+Icon"/>
    <dgm:cxn modelId="{1A6D29B8-85CF-402F-B38A-AA354FBB3FCE}" type="presParOf" srcId="{3E31E5B1-221B-4EE5-B1F3-A6C53B71BB25}" destId="{D54AC9B8-3D8B-427A-93EA-D075178EE3C8}" srcOrd="1" destOrd="0" presId="urn:microsoft.com/office/officeart/2005/8/layout/chevronAccent+Icon"/>
    <dgm:cxn modelId="{5C0BE28E-3FBE-454D-BE3C-8D2F2664F306}" type="presParOf" srcId="{3CACA948-3B69-4E25-A763-DF810A0277B8}" destId="{F45B3AC0-43D2-4380-9BA8-87E1D659FCC0}" srcOrd="7" destOrd="0" presId="urn:microsoft.com/office/officeart/2005/8/layout/chevronAccent+Icon"/>
    <dgm:cxn modelId="{2B7AF7C7-8E1D-4AC9-8225-16F5E545B278}" type="presParOf" srcId="{3CACA948-3B69-4E25-A763-DF810A0277B8}" destId="{BD049E6D-ED3B-4368-99A7-AAEC06FDC685}" srcOrd="8" destOrd="0" presId="urn:microsoft.com/office/officeart/2005/8/layout/chevronAccent+Icon"/>
    <dgm:cxn modelId="{3ABC0D82-925A-42F3-B7B8-D19110297B3B}" type="presParOf" srcId="{BD049E6D-ED3B-4368-99A7-AAEC06FDC685}" destId="{16448C9B-55B8-451C-A716-AF7E1CA560E3}" srcOrd="0" destOrd="0" presId="urn:microsoft.com/office/officeart/2005/8/layout/chevronAccent+Icon"/>
    <dgm:cxn modelId="{D96A4A5A-520C-4450-A0C9-A860BFBFB98F}" type="presParOf" srcId="{BD049E6D-ED3B-4368-99A7-AAEC06FDC685}" destId="{27DE0090-611A-4282-8C7B-25F1F26DE31F}" srcOrd="1" destOrd="0" presId="urn:microsoft.com/office/officeart/2005/8/layout/chevronAccent+Icon"/>
    <dgm:cxn modelId="{A3C78A81-E119-4BD7-A89E-DBF45D6B3612}" type="presParOf" srcId="{3CACA948-3B69-4E25-A763-DF810A0277B8}" destId="{37E6C176-8916-47B5-AE4A-5F5250B2F1CE}" srcOrd="9" destOrd="0" presId="urn:microsoft.com/office/officeart/2005/8/layout/chevronAccent+Icon"/>
    <dgm:cxn modelId="{212E2FBE-FBA3-4FC1-BAA6-67B4E80A0FB2}" type="presParOf" srcId="{3CACA948-3B69-4E25-A763-DF810A0277B8}" destId="{99FA518C-514A-4EF9-9D25-4A307673EB36}" srcOrd="10" destOrd="0" presId="urn:microsoft.com/office/officeart/2005/8/layout/chevronAccent+Icon"/>
    <dgm:cxn modelId="{2AEE5D9A-3486-46B3-8942-C7479D87721D}" type="presParOf" srcId="{99FA518C-514A-4EF9-9D25-4A307673EB36}" destId="{B312FB90-4A15-4DE0-8C16-6A8C554DEB14}" srcOrd="0" destOrd="0" presId="urn:microsoft.com/office/officeart/2005/8/layout/chevronAccent+Icon"/>
    <dgm:cxn modelId="{460597B9-FC82-4A4D-B442-B13FA8501492}" type="presParOf" srcId="{99FA518C-514A-4EF9-9D25-4A307673EB36}" destId="{024D0458-B884-400C-884A-4CFBA06A223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6AC3DE-0588-411B-AD92-9DAA69B5D227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accent1_2" csCatId="accent1" phldr="1"/>
      <dgm:spPr/>
    </dgm:pt>
    <dgm:pt modelId="{78AAA892-3E33-47F4-A99A-44454F17D5C8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CO_ML_DAT (MONTHLY) – </a:t>
          </a:r>
        </a:p>
        <a:p>
          <a:r>
            <a:rPr lang="en-US" dirty="0"/>
            <a:t>PASS 3</a:t>
          </a:r>
        </a:p>
      </dgm:t>
    </dgm:pt>
    <dgm:pt modelId="{4FD22EBC-34EA-4EBF-B3E6-DC6DC0812BAD}" type="parTrans" cxnId="{2FEC1F9A-CC20-4763-A52B-ACE6901804F7}">
      <dgm:prSet/>
      <dgm:spPr/>
      <dgm:t>
        <a:bodyPr/>
        <a:lstStyle/>
        <a:p>
          <a:endParaRPr lang="en-US"/>
        </a:p>
      </dgm:t>
    </dgm:pt>
    <dgm:pt modelId="{6D760A38-E890-4961-A06C-EE2488F44034}" type="sibTrans" cxnId="{2FEC1F9A-CC20-4763-A52B-ACE6901804F7}">
      <dgm:prSet/>
      <dgm:spPr/>
      <dgm:t>
        <a:bodyPr/>
        <a:lstStyle/>
        <a:p>
          <a:endParaRPr lang="en-US"/>
        </a:p>
      </dgm:t>
    </dgm:pt>
    <dgm:pt modelId="{398A6257-F715-4842-B28A-7EE11E40FFAC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/>
            <a:t>CO_ML_BEL (MONTHLY) –  </a:t>
          </a:r>
        </a:p>
        <a:p>
          <a:r>
            <a:rPr lang="en-US" dirty="0"/>
            <a:t>PASS 4</a:t>
          </a:r>
        </a:p>
      </dgm:t>
    </dgm:pt>
    <dgm:pt modelId="{55CDF81E-32E3-42C9-8B64-D53CA127C25F}" type="parTrans" cxnId="{C85DC340-9FBA-4909-A0A8-D9756D0307D6}">
      <dgm:prSet/>
      <dgm:spPr/>
      <dgm:t>
        <a:bodyPr/>
        <a:lstStyle/>
        <a:p>
          <a:endParaRPr lang="en-US"/>
        </a:p>
      </dgm:t>
    </dgm:pt>
    <dgm:pt modelId="{44E8CEA9-DB28-446F-B857-94060E68417E}" type="sibTrans" cxnId="{C85DC340-9FBA-4909-A0A8-D9756D0307D6}">
      <dgm:prSet/>
      <dgm:spPr/>
      <dgm:t>
        <a:bodyPr/>
        <a:lstStyle/>
        <a:p>
          <a:endParaRPr lang="en-US"/>
        </a:p>
      </dgm:t>
    </dgm:pt>
    <dgm:pt modelId="{3CACA948-3B69-4E25-A763-DF810A0277B8}" type="pres">
      <dgm:prSet presAssocID="{B56AC3DE-0588-411B-AD92-9DAA69B5D227}" presName="Name0" presStyleCnt="0">
        <dgm:presLayoutVars>
          <dgm:dir/>
          <dgm:resizeHandles val="exact"/>
        </dgm:presLayoutVars>
      </dgm:prSet>
      <dgm:spPr/>
    </dgm:pt>
    <dgm:pt modelId="{AEB30265-73A3-432A-B784-A44E7FE6EAA8}" type="pres">
      <dgm:prSet presAssocID="{78AAA892-3E33-47F4-A99A-44454F17D5C8}" presName="composite" presStyleCnt="0"/>
      <dgm:spPr/>
    </dgm:pt>
    <dgm:pt modelId="{BCE84867-2DCF-418B-B40B-4BFCB4DAAF04}" type="pres">
      <dgm:prSet presAssocID="{78AAA892-3E33-47F4-A99A-44454F17D5C8}" presName="bgChev" presStyleLbl="node1" presStyleIdx="0" presStyleCnt="2"/>
      <dgm:spPr/>
    </dgm:pt>
    <dgm:pt modelId="{AFD1A7F9-A0F3-4DDF-ACF0-2A8406FDA3D5}" type="pres">
      <dgm:prSet presAssocID="{78AAA892-3E33-47F4-A99A-44454F17D5C8}" presName="txNode" presStyleLbl="fgAcc1" presStyleIdx="0" presStyleCnt="2">
        <dgm:presLayoutVars>
          <dgm:bulletEnabled val="1"/>
        </dgm:presLayoutVars>
      </dgm:prSet>
      <dgm:spPr/>
    </dgm:pt>
    <dgm:pt modelId="{39BDA0F4-4C9E-4BCC-88E3-82E6FF1652F9}" type="pres">
      <dgm:prSet presAssocID="{6D760A38-E890-4961-A06C-EE2488F44034}" presName="compositeSpace" presStyleCnt="0"/>
      <dgm:spPr/>
    </dgm:pt>
    <dgm:pt modelId="{840B52D0-C555-4839-99C7-4B5088CFA93F}" type="pres">
      <dgm:prSet presAssocID="{398A6257-F715-4842-B28A-7EE11E40FFAC}" presName="composite" presStyleCnt="0"/>
      <dgm:spPr/>
    </dgm:pt>
    <dgm:pt modelId="{76361A95-DC09-415F-9BD2-3F2245A469CA}" type="pres">
      <dgm:prSet presAssocID="{398A6257-F715-4842-B28A-7EE11E40FFAC}" presName="bgChev" presStyleLbl="node1" presStyleIdx="1" presStyleCnt="2"/>
      <dgm:spPr/>
    </dgm:pt>
    <dgm:pt modelId="{CC666530-4C55-41A6-A421-5F8CA5EBD6D7}" type="pres">
      <dgm:prSet presAssocID="{398A6257-F715-4842-B28A-7EE11E40FFAC}" presName="txNode" presStyleLbl="fgAcc1" presStyleIdx="1" presStyleCnt="2">
        <dgm:presLayoutVars>
          <dgm:bulletEnabled val="1"/>
        </dgm:presLayoutVars>
      </dgm:prSet>
      <dgm:spPr/>
    </dgm:pt>
  </dgm:ptLst>
  <dgm:cxnLst>
    <dgm:cxn modelId="{C85DC340-9FBA-4909-A0A8-D9756D0307D6}" srcId="{B56AC3DE-0588-411B-AD92-9DAA69B5D227}" destId="{398A6257-F715-4842-B28A-7EE11E40FFAC}" srcOrd="1" destOrd="0" parTransId="{55CDF81E-32E3-42C9-8B64-D53CA127C25F}" sibTransId="{44E8CEA9-DB28-446F-B857-94060E68417E}"/>
    <dgm:cxn modelId="{812FAA5F-EB80-4CCC-A81D-6901D2E8874E}" type="presOf" srcId="{B56AC3DE-0588-411B-AD92-9DAA69B5D227}" destId="{3CACA948-3B69-4E25-A763-DF810A0277B8}" srcOrd="0" destOrd="0" presId="urn:microsoft.com/office/officeart/2005/8/layout/chevronAccent+Icon"/>
    <dgm:cxn modelId="{2FEC1F9A-CC20-4763-A52B-ACE6901804F7}" srcId="{B56AC3DE-0588-411B-AD92-9DAA69B5D227}" destId="{78AAA892-3E33-47F4-A99A-44454F17D5C8}" srcOrd="0" destOrd="0" parTransId="{4FD22EBC-34EA-4EBF-B3E6-DC6DC0812BAD}" sibTransId="{6D760A38-E890-4961-A06C-EE2488F44034}"/>
    <dgm:cxn modelId="{5742899F-6B0D-4BBA-88E7-15988D1F9E75}" type="presOf" srcId="{78AAA892-3E33-47F4-A99A-44454F17D5C8}" destId="{AFD1A7F9-A0F3-4DDF-ACF0-2A8406FDA3D5}" srcOrd="0" destOrd="0" presId="urn:microsoft.com/office/officeart/2005/8/layout/chevronAccent+Icon"/>
    <dgm:cxn modelId="{E3C5ABEB-C6DF-4E0A-88D5-B16666A8FF40}" type="presOf" srcId="{398A6257-F715-4842-B28A-7EE11E40FFAC}" destId="{CC666530-4C55-41A6-A421-5F8CA5EBD6D7}" srcOrd="0" destOrd="0" presId="urn:microsoft.com/office/officeart/2005/8/layout/chevronAccent+Icon"/>
    <dgm:cxn modelId="{AA836E31-3D74-4ECC-A3F8-C36BB3744C97}" type="presParOf" srcId="{3CACA948-3B69-4E25-A763-DF810A0277B8}" destId="{AEB30265-73A3-432A-B784-A44E7FE6EAA8}" srcOrd="0" destOrd="0" presId="urn:microsoft.com/office/officeart/2005/8/layout/chevronAccent+Icon"/>
    <dgm:cxn modelId="{1DBC0085-2ED2-479D-9483-747A228C5A60}" type="presParOf" srcId="{AEB30265-73A3-432A-B784-A44E7FE6EAA8}" destId="{BCE84867-2DCF-418B-B40B-4BFCB4DAAF04}" srcOrd="0" destOrd="0" presId="urn:microsoft.com/office/officeart/2005/8/layout/chevronAccent+Icon"/>
    <dgm:cxn modelId="{9D4A0F3A-D50D-46B5-96B8-929DFFA64A25}" type="presParOf" srcId="{AEB30265-73A3-432A-B784-A44E7FE6EAA8}" destId="{AFD1A7F9-A0F3-4DDF-ACF0-2A8406FDA3D5}" srcOrd="1" destOrd="0" presId="urn:microsoft.com/office/officeart/2005/8/layout/chevronAccent+Icon"/>
    <dgm:cxn modelId="{B6BC7868-2A11-4350-8F00-53DD3CA34D79}" type="presParOf" srcId="{3CACA948-3B69-4E25-A763-DF810A0277B8}" destId="{39BDA0F4-4C9E-4BCC-88E3-82E6FF1652F9}" srcOrd="1" destOrd="0" presId="urn:microsoft.com/office/officeart/2005/8/layout/chevronAccent+Icon"/>
    <dgm:cxn modelId="{54FD3CA2-EC97-4E0C-B5FF-24F63AB649F5}" type="presParOf" srcId="{3CACA948-3B69-4E25-A763-DF810A0277B8}" destId="{840B52D0-C555-4839-99C7-4B5088CFA93F}" srcOrd="2" destOrd="0" presId="urn:microsoft.com/office/officeart/2005/8/layout/chevronAccent+Icon"/>
    <dgm:cxn modelId="{8BAB8F2D-9C1B-4924-86D7-971BE7D92F65}" type="presParOf" srcId="{840B52D0-C555-4839-99C7-4B5088CFA93F}" destId="{76361A95-DC09-415F-9BD2-3F2245A469CA}" srcOrd="0" destOrd="0" presId="urn:microsoft.com/office/officeart/2005/8/layout/chevronAccent+Icon"/>
    <dgm:cxn modelId="{A60DE5E9-83C0-4568-86F9-804DB95A8FC9}" type="presParOf" srcId="{840B52D0-C555-4839-99C7-4B5088CFA93F}" destId="{CC666530-4C55-41A6-A421-5F8CA5EBD6D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E58F-10BA-4834-9B06-5FD8BD3DB8EA}">
      <dsp:nvSpPr>
        <dsp:cNvPr id="0" name=""/>
        <dsp:cNvSpPr/>
      </dsp:nvSpPr>
      <dsp:spPr>
        <a:xfrm>
          <a:off x="4918" y="1313919"/>
          <a:ext cx="2315177" cy="8936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73557-F620-41E4-86F5-B97DD8D476C0}">
      <dsp:nvSpPr>
        <dsp:cNvPr id="0" name=""/>
        <dsp:cNvSpPr/>
      </dsp:nvSpPr>
      <dsp:spPr>
        <a:xfrm>
          <a:off x="622299" y="1537334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Pre-Validation</a:t>
          </a:r>
        </a:p>
      </dsp:txBody>
      <dsp:txXfrm>
        <a:off x="648473" y="1563508"/>
        <a:ext cx="1902690" cy="841310"/>
      </dsp:txXfrm>
    </dsp:sp>
    <dsp:sp modelId="{AFB0B184-CDBB-4574-8EFC-479D8B6F2A2B}">
      <dsp:nvSpPr>
        <dsp:cNvPr id="0" name=""/>
        <dsp:cNvSpPr/>
      </dsp:nvSpPr>
      <dsp:spPr>
        <a:xfrm>
          <a:off x="2649366" y="1313919"/>
          <a:ext cx="2315177" cy="8936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C9B8-3D8B-427A-93EA-D075178EE3C8}">
      <dsp:nvSpPr>
        <dsp:cNvPr id="0" name=""/>
        <dsp:cNvSpPr/>
      </dsp:nvSpPr>
      <dsp:spPr>
        <a:xfrm>
          <a:off x="3266747" y="1537334"/>
          <a:ext cx="1955038" cy="89365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FI_Documents</a:t>
          </a:r>
          <a:endParaRPr lang="en-US" sz="2000" kern="1200" dirty="0"/>
        </a:p>
      </dsp:txBody>
      <dsp:txXfrm>
        <a:off x="3292921" y="1563508"/>
        <a:ext cx="1902690" cy="841310"/>
      </dsp:txXfrm>
    </dsp:sp>
    <dsp:sp modelId="{16448C9B-55B8-451C-A716-AF7E1CA560E3}">
      <dsp:nvSpPr>
        <dsp:cNvPr id="0" name=""/>
        <dsp:cNvSpPr/>
      </dsp:nvSpPr>
      <dsp:spPr>
        <a:xfrm>
          <a:off x="5293813" y="1313919"/>
          <a:ext cx="2315177" cy="8936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E0090-611A-4282-8C7B-25F1F26DE31F}">
      <dsp:nvSpPr>
        <dsp:cNvPr id="0" name=""/>
        <dsp:cNvSpPr/>
      </dsp:nvSpPr>
      <dsp:spPr>
        <a:xfrm>
          <a:off x="5911194" y="1537334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Compression Run</a:t>
          </a:r>
        </a:p>
      </dsp:txBody>
      <dsp:txXfrm>
        <a:off x="5937368" y="1563508"/>
        <a:ext cx="1902690" cy="841310"/>
      </dsp:txXfrm>
    </dsp:sp>
    <dsp:sp modelId="{B312FB90-4A15-4DE0-8C16-6A8C554DEB14}">
      <dsp:nvSpPr>
        <dsp:cNvPr id="0" name=""/>
        <dsp:cNvSpPr/>
      </dsp:nvSpPr>
      <dsp:spPr>
        <a:xfrm>
          <a:off x="7938261" y="1313919"/>
          <a:ext cx="2315177" cy="89365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D0458-B884-400C-884A-4CFBA06A223E}">
      <dsp:nvSpPr>
        <dsp:cNvPr id="0" name=""/>
        <dsp:cNvSpPr/>
      </dsp:nvSpPr>
      <dsp:spPr>
        <a:xfrm>
          <a:off x="8555642" y="1537334"/>
          <a:ext cx="1955038" cy="893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Post Validation</a:t>
          </a:r>
        </a:p>
      </dsp:txBody>
      <dsp:txXfrm>
        <a:off x="8581816" y="1563508"/>
        <a:ext cx="1902690" cy="841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BE5CF-C02C-4A0D-AC3B-FC96B81CA12A}">
      <dsp:nvSpPr>
        <dsp:cNvPr id="0" name=""/>
        <dsp:cNvSpPr/>
      </dsp:nvSpPr>
      <dsp:spPr>
        <a:xfrm rot="16200000">
          <a:off x="51533" y="-51533"/>
          <a:ext cx="1510628" cy="1613696"/>
        </a:xfrm>
        <a:prstGeom prst="round1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SAP</a:t>
          </a:r>
        </a:p>
      </dsp:txBody>
      <dsp:txXfrm rot="5400000">
        <a:off x="0" y="0"/>
        <a:ext cx="1613696" cy="1132971"/>
      </dsp:txXfrm>
    </dsp:sp>
    <dsp:sp modelId="{7F2A35AF-1B03-4F84-A2F7-79CDADB55581}">
      <dsp:nvSpPr>
        <dsp:cNvPr id="0" name=""/>
        <dsp:cNvSpPr/>
      </dsp:nvSpPr>
      <dsp:spPr>
        <a:xfrm>
          <a:off x="1613696" y="0"/>
          <a:ext cx="1613696" cy="1510628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OPEN TEXT</a:t>
          </a:r>
        </a:p>
      </dsp:txBody>
      <dsp:txXfrm>
        <a:off x="1613696" y="0"/>
        <a:ext cx="1613696" cy="1132971"/>
      </dsp:txXfrm>
    </dsp:sp>
    <dsp:sp modelId="{A0D111BB-592C-47E5-95BD-37BF26CB4362}">
      <dsp:nvSpPr>
        <dsp:cNvPr id="0" name=""/>
        <dsp:cNvSpPr/>
      </dsp:nvSpPr>
      <dsp:spPr>
        <a:xfrm rot="10800000">
          <a:off x="0" y="1510628"/>
          <a:ext cx="1613696" cy="1510628"/>
        </a:xfrm>
        <a:prstGeom prst="round1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IT</a:t>
          </a:r>
        </a:p>
      </dsp:txBody>
      <dsp:txXfrm rot="10800000">
        <a:off x="0" y="1888285"/>
        <a:ext cx="1613696" cy="1132971"/>
      </dsp:txXfrm>
    </dsp:sp>
    <dsp:sp modelId="{448F25F4-B80D-45A0-840C-DC3CB7D843B2}">
      <dsp:nvSpPr>
        <dsp:cNvPr id="0" name=""/>
        <dsp:cNvSpPr/>
      </dsp:nvSpPr>
      <dsp:spPr>
        <a:xfrm rot="5400000">
          <a:off x="1665230" y="1459094"/>
          <a:ext cx="1510628" cy="1613696"/>
        </a:xfrm>
        <a:prstGeom prst="round1Rect">
          <a:avLst/>
        </a:prstGeom>
        <a:solidFill>
          <a:srgbClr val="E83B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BUSINESS</a:t>
          </a:r>
        </a:p>
      </dsp:txBody>
      <dsp:txXfrm rot="-5400000">
        <a:off x="1613697" y="1888285"/>
        <a:ext cx="1613696" cy="1132971"/>
      </dsp:txXfrm>
    </dsp:sp>
    <dsp:sp modelId="{20DC7B3B-E9F8-4EF1-AFC3-A89F4F23C8F4}">
      <dsp:nvSpPr>
        <dsp:cNvPr id="0" name=""/>
        <dsp:cNvSpPr/>
      </dsp:nvSpPr>
      <dsp:spPr>
        <a:xfrm>
          <a:off x="1129587" y="1132971"/>
          <a:ext cx="968217" cy="755314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ARCHIVING</a:t>
          </a:r>
        </a:p>
      </dsp:txBody>
      <dsp:txXfrm>
        <a:off x="1166458" y="1169842"/>
        <a:ext cx="894475" cy="681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3E58F-10BA-4834-9B06-5FD8BD3DB8EA}">
      <dsp:nvSpPr>
        <dsp:cNvPr id="0" name=""/>
        <dsp:cNvSpPr/>
      </dsp:nvSpPr>
      <dsp:spPr>
        <a:xfrm>
          <a:off x="863" y="1256523"/>
          <a:ext cx="1671324" cy="6451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73557-F620-41E4-86F5-B97DD8D476C0}">
      <dsp:nvSpPr>
        <dsp:cNvPr id="0" name=""/>
        <dsp:cNvSpPr/>
      </dsp:nvSpPr>
      <dsp:spPr>
        <a:xfrm>
          <a:off x="446549" y="1417806"/>
          <a:ext cx="1411341" cy="645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Pre-Validation</a:t>
          </a:r>
        </a:p>
      </dsp:txBody>
      <dsp:txXfrm>
        <a:off x="465444" y="1436701"/>
        <a:ext cx="1373551" cy="607341"/>
      </dsp:txXfrm>
    </dsp:sp>
    <dsp:sp modelId="{BCE84867-2DCF-418B-B40B-4BFCB4DAAF04}">
      <dsp:nvSpPr>
        <dsp:cNvPr id="0" name=""/>
        <dsp:cNvSpPr/>
      </dsp:nvSpPr>
      <dsp:spPr>
        <a:xfrm>
          <a:off x="1909887" y="1256523"/>
          <a:ext cx="1671324" cy="6451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A7F9-A0F3-4DDF-ACF0-2A8406FDA3D5}">
      <dsp:nvSpPr>
        <dsp:cNvPr id="0" name=""/>
        <dsp:cNvSpPr/>
      </dsp:nvSpPr>
      <dsp:spPr>
        <a:xfrm>
          <a:off x="2355574" y="1417806"/>
          <a:ext cx="1411341" cy="64513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CO_TRANS (ANNUALLY)– PASS 2</a:t>
          </a:r>
        </a:p>
      </dsp:txBody>
      <dsp:txXfrm>
        <a:off x="2374469" y="1436701"/>
        <a:ext cx="1373551" cy="607341"/>
      </dsp:txXfrm>
    </dsp:sp>
    <dsp:sp modelId="{76361A95-DC09-415F-9BD2-3F2245A469CA}">
      <dsp:nvSpPr>
        <dsp:cNvPr id="0" name=""/>
        <dsp:cNvSpPr/>
      </dsp:nvSpPr>
      <dsp:spPr>
        <a:xfrm>
          <a:off x="3818911" y="1256523"/>
          <a:ext cx="1671324" cy="6451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66530-4C55-41A6-A421-5F8CA5EBD6D7}">
      <dsp:nvSpPr>
        <dsp:cNvPr id="0" name=""/>
        <dsp:cNvSpPr/>
      </dsp:nvSpPr>
      <dsp:spPr>
        <a:xfrm>
          <a:off x="4264598" y="1417806"/>
          <a:ext cx="1411341" cy="64513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AM_ASSETS (MONTHLY) –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PASS 5 TESTING</a:t>
          </a:r>
        </a:p>
      </dsp:txBody>
      <dsp:txXfrm>
        <a:off x="4283493" y="1436701"/>
        <a:ext cx="1373551" cy="607341"/>
      </dsp:txXfrm>
    </dsp:sp>
    <dsp:sp modelId="{AFB0B184-CDBB-4574-8EFC-479D8B6F2A2B}">
      <dsp:nvSpPr>
        <dsp:cNvPr id="0" name=""/>
        <dsp:cNvSpPr/>
      </dsp:nvSpPr>
      <dsp:spPr>
        <a:xfrm>
          <a:off x="5727936" y="1256523"/>
          <a:ext cx="1671324" cy="6451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AC9B8-3D8B-427A-93EA-D075178EE3C8}">
      <dsp:nvSpPr>
        <dsp:cNvPr id="0" name=""/>
        <dsp:cNvSpPr/>
      </dsp:nvSpPr>
      <dsp:spPr>
        <a:xfrm>
          <a:off x="6173623" y="1417806"/>
          <a:ext cx="1411341" cy="64513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FI_DocumentS</a:t>
          </a:r>
          <a:r>
            <a:rPr lang="en-US" sz="1000" kern="1200" dirty="0"/>
            <a:t> (MONTHLY) – PASS 1</a:t>
          </a:r>
        </a:p>
      </dsp:txBody>
      <dsp:txXfrm>
        <a:off x="6192518" y="1436701"/>
        <a:ext cx="1373551" cy="607341"/>
      </dsp:txXfrm>
    </dsp:sp>
    <dsp:sp modelId="{16448C9B-55B8-451C-A716-AF7E1CA560E3}">
      <dsp:nvSpPr>
        <dsp:cNvPr id="0" name=""/>
        <dsp:cNvSpPr/>
      </dsp:nvSpPr>
      <dsp:spPr>
        <a:xfrm>
          <a:off x="7636960" y="1256523"/>
          <a:ext cx="1671324" cy="6451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E0090-611A-4282-8C7B-25F1F26DE31F}">
      <dsp:nvSpPr>
        <dsp:cNvPr id="0" name=""/>
        <dsp:cNvSpPr/>
      </dsp:nvSpPr>
      <dsp:spPr>
        <a:xfrm>
          <a:off x="8082647" y="1417806"/>
          <a:ext cx="1411341" cy="645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Compression Run</a:t>
          </a:r>
        </a:p>
      </dsp:txBody>
      <dsp:txXfrm>
        <a:off x="8101542" y="1436701"/>
        <a:ext cx="1373551" cy="607341"/>
      </dsp:txXfrm>
    </dsp:sp>
    <dsp:sp modelId="{B312FB90-4A15-4DE0-8C16-6A8C554DEB14}">
      <dsp:nvSpPr>
        <dsp:cNvPr id="0" name=""/>
        <dsp:cNvSpPr/>
      </dsp:nvSpPr>
      <dsp:spPr>
        <a:xfrm>
          <a:off x="9545985" y="1256523"/>
          <a:ext cx="1671324" cy="645131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D0458-B884-400C-884A-4CFBA06A223E}">
      <dsp:nvSpPr>
        <dsp:cNvPr id="0" name=""/>
        <dsp:cNvSpPr/>
      </dsp:nvSpPr>
      <dsp:spPr>
        <a:xfrm>
          <a:off x="9991671" y="1417806"/>
          <a:ext cx="1411341" cy="645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Post Validation</a:t>
          </a:r>
        </a:p>
      </dsp:txBody>
      <dsp:txXfrm>
        <a:off x="10010566" y="1436701"/>
        <a:ext cx="1373551" cy="607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84867-2DCF-418B-B40B-4BFCB4DAAF04}">
      <dsp:nvSpPr>
        <dsp:cNvPr id="0" name=""/>
        <dsp:cNvSpPr/>
      </dsp:nvSpPr>
      <dsp:spPr>
        <a:xfrm>
          <a:off x="1646" y="74486"/>
          <a:ext cx="1711210" cy="6605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1A7F9-A0F3-4DDF-ACF0-2A8406FDA3D5}">
      <dsp:nvSpPr>
        <dsp:cNvPr id="0" name=""/>
        <dsp:cNvSpPr/>
      </dsp:nvSpPr>
      <dsp:spPr>
        <a:xfrm>
          <a:off x="457969" y="239618"/>
          <a:ext cx="1445022" cy="66052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CO_ML_DAT (MONTHLY) –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PASS 3</a:t>
          </a:r>
        </a:p>
      </dsp:txBody>
      <dsp:txXfrm>
        <a:off x="477315" y="258964"/>
        <a:ext cx="1406330" cy="621835"/>
      </dsp:txXfrm>
    </dsp:sp>
    <dsp:sp modelId="{76361A95-DC09-415F-9BD2-3F2245A469CA}">
      <dsp:nvSpPr>
        <dsp:cNvPr id="0" name=""/>
        <dsp:cNvSpPr/>
      </dsp:nvSpPr>
      <dsp:spPr>
        <a:xfrm>
          <a:off x="1956229" y="74486"/>
          <a:ext cx="1711210" cy="660527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66530-4C55-41A6-A421-5F8CA5EBD6D7}">
      <dsp:nvSpPr>
        <dsp:cNvPr id="0" name=""/>
        <dsp:cNvSpPr/>
      </dsp:nvSpPr>
      <dsp:spPr>
        <a:xfrm>
          <a:off x="2412552" y="239618"/>
          <a:ext cx="1445022" cy="66052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CO_ML_BEL (MONTHLY) –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PASS 4</a:t>
          </a:r>
        </a:p>
      </dsp:txBody>
      <dsp:txXfrm>
        <a:off x="2431898" y="258964"/>
        <a:ext cx="1406330" cy="621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45EAB8-2446-4AE4-A192-119A00C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6198" y="5006341"/>
            <a:ext cx="7116418" cy="1122202"/>
          </a:xfrm>
        </p:spPr>
        <p:txBody>
          <a:bodyPr/>
          <a:lstStyle/>
          <a:p>
            <a:r>
              <a:rPr lang="en-US" b="1" dirty="0"/>
              <a:t>ROADS…WHO NEEDS ROADS???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7988" y="6150200"/>
            <a:ext cx="4941770" cy="61317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/>
              <a:t>ARCHIVING SAP - S/4HANA</a:t>
            </a:r>
          </a:p>
          <a:p>
            <a:pPr algn="r"/>
            <a:r>
              <a:rPr lang="en-US" b="1" dirty="0"/>
              <a:t>MARTY KIERZEK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61C0-273E-4080-A6A3-21016137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40" y="22222"/>
            <a:ext cx="8982573" cy="806453"/>
          </a:xfrm>
        </p:spPr>
        <p:txBody>
          <a:bodyPr>
            <a:normAutofit/>
          </a:bodyPr>
          <a:lstStyle/>
          <a:p>
            <a:r>
              <a:rPr lang="en-US" sz="4000" dirty="0"/>
              <a:t>Agile Team STRUCTURE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CE767-1060-4E26-9918-660BA2ACA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039" y="1210807"/>
            <a:ext cx="7547931" cy="5380038"/>
          </a:xfrm>
        </p:spPr>
        <p:txBody>
          <a:bodyPr>
            <a:noAutofit/>
          </a:bodyPr>
          <a:lstStyle/>
          <a:p>
            <a:r>
              <a:rPr lang="en-US" sz="1700" b="1" dirty="0"/>
              <a:t>Involvement</a:t>
            </a:r>
            <a:r>
              <a:rPr lang="en-US" sz="1700" dirty="0"/>
              <a:t> – Holding all parties accountable for each decision point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Collaboration is a must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Four in a box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SAP – What version of SAP is company running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Open Text – Preferred Archiving Server provider and partner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IT – Company institutional Knowledge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Business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Daily Stand up meeting with four in a box and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Daily SAP leadership meeting to push issues to conclusion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Weekly SAP, and Open Text Leadership meeting</a:t>
            </a:r>
          </a:p>
          <a:p>
            <a:r>
              <a:rPr lang="en-US" sz="1700" b="1" dirty="0"/>
              <a:t>Detail the repeatable steps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Create an Archiving playbook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Create a Retrieval playbook</a:t>
            </a:r>
          </a:p>
          <a:p>
            <a:r>
              <a:rPr lang="en-US" sz="1700" b="1" dirty="0"/>
              <a:t>Plan for data Retrieval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What needs to be archived?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What are your compliance limitations?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What are your data retention requirements?</a:t>
            </a:r>
            <a:endParaRPr lang="en-US" sz="17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0CB42D-8A6D-4620-A5C2-BD14AA68D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4010202"/>
              </p:ext>
            </p:extLst>
          </p:nvPr>
        </p:nvGraphicFramePr>
        <p:xfrm>
          <a:off x="7729078" y="1775553"/>
          <a:ext cx="3227393" cy="302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8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3875"/>
            <a:ext cx="9136630" cy="1205057"/>
          </a:xfrm>
        </p:spPr>
        <p:txBody>
          <a:bodyPr>
            <a:normAutofit/>
          </a:bodyPr>
          <a:lstStyle/>
          <a:p>
            <a:r>
              <a:rPr lang="en-US" sz="4000" dirty="0"/>
              <a:t>REVISED plan and process 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5928" y="1576048"/>
            <a:ext cx="10755086" cy="3413964"/>
          </a:xfrm>
        </p:spPr>
        <p:txBody>
          <a:bodyPr/>
          <a:lstStyle/>
          <a:p>
            <a:r>
              <a:rPr lang="en-US" sz="1800" b="1" dirty="0"/>
              <a:t>Revised Plan – Added the following revisions…right now on V9 and growing</a:t>
            </a:r>
          </a:p>
          <a:p>
            <a:pPr lvl="1"/>
            <a:r>
              <a:rPr lang="en-US" sz="1800" b="0" dirty="0"/>
              <a:t>Archiving Frequency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Annually</a:t>
            </a:r>
            <a:r>
              <a:rPr lang="en-US" b="0" dirty="0"/>
              <a:t> in the beginning for 2016-2017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Quarterly</a:t>
            </a:r>
            <a:r>
              <a:rPr lang="en-US" b="0" dirty="0"/>
              <a:t> as the data volume continued to grow for 2018-2019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Monthly</a:t>
            </a:r>
            <a:r>
              <a:rPr lang="en-US" b="0" dirty="0"/>
              <a:t> now as the data volume has grown from 8 M records to &gt;30 M records per month for 2020 and beyond</a:t>
            </a:r>
          </a:p>
          <a:p>
            <a:pPr lvl="1"/>
            <a:r>
              <a:rPr lang="en-US" sz="1800" b="0" dirty="0"/>
              <a:t>SAP Optimization adjustments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dirty="0"/>
              <a:t>Parallel Threads were increased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dirty="0"/>
              <a:t>Parameters were adjusted multiple times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dirty="0"/>
              <a:t>Secondary Indexing was added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dirty="0"/>
              <a:t>Holding PO for 2 ½ years was adjusted</a:t>
            </a:r>
          </a:p>
        </p:txBody>
      </p:sp>
    </p:spTree>
    <p:extLst>
      <p:ext uri="{BB962C8B-B14F-4D97-AF65-F5344CB8AC3E}">
        <p14:creationId xmlns:p14="http://schemas.microsoft.com/office/powerpoint/2010/main" val="2700581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5" y="133875"/>
            <a:ext cx="10149001" cy="1205057"/>
          </a:xfrm>
        </p:spPr>
        <p:txBody>
          <a:bodyPr>
            <a:normAutofit/>
          </a:bodyPr>
          <a:lstStyle/>
          <a:p>
            <a:r>
              <a:rPr lang="en-US" sz="4000" dirty="0"/>
              <a:t>Current and evolving process 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9600" y="1581610"/>
            <a:ext cx="10755086" cy="3314688"/>
          </a:xfrm>
        </p:spPr>
        <p:txBody>
          <a:bodyPr/>
          <a:lstStyle/>
          <a:p>
            <a:pPr lvl="1"/>
            <a:r>
              <a:rPr lang="en-US" dirty="0"/>
              <a:t>Pass 2 restarted the process from 2016</a:t>
            </a:r>
          </a:p>
          <a:p>
            <a:pPr lvl="2"/>
            <a:r>
              <a:rPr lang="en-US" sz="2000" b="0" dirty="0"/>
              <a:t>CO_TRANS tables needed to be included</a:t>
            </a:r>
          </a:p>
          <a:p>
            <a:pPr lvl="1"/>
            <a:r>
              <a:rPr lang="en-US" dirty="0"/>
              <a:t>Pass 3 restarted the process from 2016</a:t>
            </a:r>
          </a:p>
          <a:p>
            <a:pPr lvl="2"/>
            <a:r>
              <a:rPr lang="en-US" sz="2000" b="0" dirty="0"/>
              <a:t>CO_ML_DAT tables needed to be included</a:t>
            </a:r>
          </a:p>
          <a:p>
            <a:pPr lvl="1"/>
            <a:r>
              <a:rPr lang="en-US" dirty="0"/>
              <a:t>Pass 4 restarted the process from 2016</a:t>
            </a:r>
          </a:p>
          <a:p>
            <a:pPr lvl="2"/>
            <a:r>
              <a:rPr lang="en-US" sz="2000" b="0" dirty="0"/>
              <a:t>CO_ML_BEL tables needed to be included</a:t>
            </a:r>
          </a:p>
          <a:p>
            <a:pPr lvl="1"/>
            <a:r>
              <a:rPr lang="en-US" dirty="0"/>
              <a:t>Pass 5 still testing then will restart the process from 2016</a:t>
            </a:r>
          </a:p>
          <a:p>
            <a:pPr lvl="2"/>
            <a:r>
              <a:rPr lang="en-US" sz="2000" b="0" dirty="0"/>
              <a:t>AM_ASSETS tables needed to be included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068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DF594218-6440-46FF-B957-FEA0196589F1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873272402"/>
              </p:ext>
            </p:extLst>
          </p:nvPr>
        </p:nvGraphicFramePr>
        <p:xfrm>
          <a:off x="418011" y="1468029"/>
          <a:ext cx="11403876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7762301-F83A-4BEA-9D11-E6C99F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CURRENT AND EVOLVING PROCESS FLOW</a:t>
            </a:r>
          </a:p>
        </p:txBody>
      </p:sp>
      <p:graphicFrame>
        <p:nvGraphicFramePr>
          <p:cNvPr id="12" name="SmartArt Placeholder 4">
            <a:extLst>
              <a:ext uri="{FF2B5EF4-FFF2-40B4-BE49-F238E27FC236}">
                <a16:creationId xmlns:a16="http://schemas.microsoft.com/office/drawing/2014/main" id="{6221034C-1712-4127-AEE1-5EBB97C54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697937"/>
              </p:ext>
            </p:extLst>
          </p:nvPr>
        </p:nvGraphicFramePr>
        <p:xfrm>
          <a:off x="4253948" y="4050592"/>
          <a:ext cx="3859222" cy="97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85A41EDF-95A5-4E41-9DE2-D40BF9357FCF}"/>
              </a:ext>
            </a:extLst>
          </p:cNvPr>
          <p:cNvSpPr/>
          <p:nvPr/>
        </p:nvSpPr>
        <p:spPr>
          <a:xfrm>
            <a:off x="8205746" y="3720691"/>
            <a:ext cx="1109704" cy="10477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8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5" y="133875"/>
            <a:ext cx="10149001" cy="1205057"/>
          </a:xfrm>
        </p:spPr>
        <p:txBody>
          <a:bodyPr>
            <a:normAutofit/>
          </a:bodyPr>
          <a:lstStyle/>
          <a:p>
            <a:r>
              <a:rPr lang="en-US" sz="4000" dirty="0"/>
              <a:t>process flows and 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2563" y="1680838"/>
            <a:ext cx="4615500" cy="45688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b="1" dirty="0"/>
              <a:t>Pre-Validation</a:t>
            </a:r>
            <a:r>
              <a:rPr lang="en-US" sz="1600" dirty="0"/>
              <a:t> – Beginning Point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/>
              <a:t>Controlling Figures </a:t>
            </a:r>
            <a:r>
              <a:rPr lang="en-US" sz="1600" dirty="0"/>
              <a:t>- Annually</a:t>
            </a:r>
          </a:p>
          <a:p>
            <a:pPr marL="457200" lvl="1" indent="0">
              <a:buNone/>
            </a:pPr>
            <a:r>
              <a:rPr lang="en-US" sz="1600" b="0" dirty="0"/>
              <a:t>	CO_TRANS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/>
              <a:t>Material Ledgers </a:t>
            </a:r>
            <a:r>
              <a:rPr lang="en-US" sz="1600" dirty="0"/>
              <a:t>- Monthly</a:t>
            </a:r>
          </a:p>
          <a:p>
            <a:pPr marL="457200" lvl="1" indent="0">
              <a:buNone/>
            </a:pPr>
            <a:r>
              <a:rPr lang="en-US" sz="1600" b="0" dirty="0"/>
              <a:t>	CO_ML_BEL</a:t>
            </a:r>
          </a:p>
          <a:p>
            <a:pPr marL="457200" lvl="1" indent="0">
              <a:buNone/>
            </a:pPr>
            <a:r>
              <a:rPr lang="en-US" sz="1600" b="0" dirty="0"/>
              <a:t>	CO_ML_DAT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/>
              <a:t>Fixed Assets (Asset Management) </a:t>
            </a:r>
            <a:r>
              <a:rPr lang="en-US" sz="1600" dirty="0"/>
              <a:t>- Monthly</a:t>
            </a:r>
          </a:p>
          <a:p>
            <a:pPr marL="457200" lvl="1" indent="0">
              <a:buNone/>
            </a:pPr>
            <a:r>
              <a:rPr lang="en-US" sz="1600" b="0" dirty="0"/>
              <a:t>	AM_ASSETS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/>
              <a:t>FI_DOCUMENTS </a:t>
            </a:r>
            <a:r>
              <a:rPr lang="en-US" sz="1600" dirty="0"/>
              <a:t>- Monthly</a:t>
            </a:r>
          </a:p>
          <a:p>
            <a:pPr marL="457200" lvl="1" indent="0">
              <a:buNone/>
            </a:pPr>
            <a:r>
              <a:rPr lang="en-US" sz="1600" b="0" dirty="0"/>
              <a:t>	ACDOCA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err="1"/>
              <a:t>FI_Compression</a:t>
            </a:r>
            <a:r>
              <a:rPr lang="en-US" sz="1600" b="1" dirty="0"/>
              <a:t> </a:t>
            </a:r>
            <a:r>
              <a:rPr lang="en-US" sz="1600" dirty="0"/>
              <a:t>– After all steps above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/>
              <a:t>Post Validation (Confirmation)</a:t>
            </a:r>
            <a:r>
              <a:rPr lang="en-US" sz="1600" dirty="0"/>
              <a:t> – That all records that could be archived were in fact archived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3C94E-A5F9-412E-AD96-17B9DCFD1FA5}"/>
              </a:ext>
            </a:extLst>
          </p:cNvPr>
          <p:cNvSpPr txBox="1"/>
          <p:nvPr/>
        </p:nvSpPr>
        <p:spPr>
          <a:xfrm>
            <a:off x="7060760" y="2385390"/>
            <a:ext cx="3878678" cy="2553891"/>
          </a:xfrm>
          <a:prstGeom prst="roundRect">
            <a:avLst/>
          </a:prstGeom>
          <a:solidFill>
            <a:srgbClr val="E6E1D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/>
              <a:t>What didn’t Archive and why?</a:t>
            </a:r>
            <a:r>
              <a:rPr lang="en-US" sz="1800" dirty="0"/>
              <a:t> Then, start over at step 1 once these documents are ready to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catalyst for multiple versions and iterations.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001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3875"/>
            <a:ext cx="8421688" cy="1205057"/>
          </a:xfrm>
        </p:spPr>
        <p:txBody>
          <a:bodyPr>
            <a:normAutofit/>
          </a:bodyPr>
          <a:lstStyle/>
          <a:p>
            <a:r>
              <a:rPr lang="en-US" sz="4000" dirty="0"/>
              <a:t>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114" y="993978"/>
            <a:ext cx="11821886" cy="5446335"/>
          </a:xfrm>
        </p:spPr>
        <p:txBody>
          <a:bodyPr/>
          <a:lstStyle/>
          <a:p>
            <a:r>
              <a:rPr lang="en-US" b="1" dirty="0"/>
              <a:t>	PROCESS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Record interdependencies are critical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Drives sequencing of the archiving job steps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Open Items are a significant challenge 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Will prevent archiving of a collective set of data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Active efforts to close out Open Items including examining business processes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Areas (tables) beyond the initial focus of financial data have come into play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E.g. FA Fixed Assets, ML – Materials, CO_TRANS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Alignment with other process areas for a seamless Archiving solution and constant optimizing adjustments</a:t>
            </a:r>
          </a:p>
          <a:p>
            <a:pPr marL="1295139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S4 system is live with other solutions including retail stores, supply chain, and reporting that continues to grow daily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Servers and storage optimization to maximize archiving of very large data bases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No production Archival Guide documentation existed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Partnered with OpenText to produce a thorough User Guide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No production Retrieval Guide documentation existed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Partnered with OpenText to produce a thorough User Guide</a:t>
            </a:r>
          </a:p>
        </p:txBody>
      </p:sp>
    </p:spTree>
    <p:extLst>
      <p:ext uri="{BB962C8B-B14F-4D97-AF65-F5344CB8AC3E}">
        <p14:creationId xmlns:p14="http://schemas.microsoft.com/office/powerpoint/2010/main" val="42229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3875"/>
            <a:ext cx="8421688" cy="1205057"/>
          </a:xfrm>
        </p:spPr>
        <p:txBody>
          <a:bodyPr>
            <a:normAutofit/>
          </a:bodyPr>
          <a:lstStyle/>
          <a:p>
            <a:r>
              <a:rPr lang="en-US" sz="4000" dirty="0"/>
              <a:t>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114" y="1620099"/>
            <a:ext cx="11821886" cy="2227542"/>
          </a:xfrm>
        </p:spPr>
        <p:txBody>
          <a:bodyPr/>
          <a:lstStyle/>
          <a:p>
            <a:r>
              <a:rPr lang="en-US" b="1" dirty="0"/>
              <a:t>	PERFORMANCE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Optimizing the Archiving and evaluation of data processes is critical to adjust as the process moved along from 2016 to 2022</a:t>
            </a:r>
          </a:p>
          <a:p>
            <a:pPr marL="837939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Increasing volumes of data are a concern for the archiving runs themselves</a:t>
            </a:r>
          </a:p>
          <a:p>
            <a:pPr marL="1294888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Iterative tuning actions and OSS Note applications have been performed</a:t>
            </a:r>
          </a:p>
          <a:p>
            <a:pPr marL="837688"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Balance the day to day business activity with additional data growth to support Archiving</a:t>
            </a:r>
          </a:p>
        </p:txBody>
      </p:sp>
    </p:spTree>
    <p:extLst>
      <p:ext uri="{BB962C8B-B14F-4D97-AF65-F5344CB8AC3E}">
        <p14:creationId xmlns:p14="http://schemas.microsoft.com/office/powerpoint/2010/main" val="130923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2809875"/>
            <a:ext cx="6696075" cy="1909763"/>
          </a:xfrm>
        </p:spPr>
        <p:txBody>
          <a:bodyPr>
            <a:normAutofit/>
          </a:bodyPr>
          <a:lstStyle/>
          <a:p>
            <a:r>
              <a:rPr lang="en-US" sz="40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471" y="363992"/>
            <a:ext cx="7347857" cy="1215344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RETRIEVAL OF 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0" y="1877786"/>
            <a:ext cx="6553200" cy="418011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Audit relevant </a:t>
            </a:r>
            <a:r>
              <a:rPr lang="en-US" sz="2200" dirty="0" err="1"/>
              <a:t>TCodes</a:t>
            </a:r>
            <a:r>
              <a:rPr lang="en-US" sz="2200" dirty="0"/>
              <a:t> have been retained by SAP for use in S/4 to read archived data</a:t>
            </a:r>
          </a:p>
          <a:p>
            <a:r>
              <a:rPr lang="en-US" sz="2200" dirty="0"/>
              <a:t>Out of the box </a:t>
            </a:r>
            <a:r>
              <a:rPr lang="en-US" sz="2200" dirty="0" err="1"/>
              <a:t>TCodes</a:t>
            </a:r>
            <a:r>
              <a:rPr lang="en-US" sz="2200" dirty="0"/>
              <a:t>, each system could be configured differently</a:t>
            </a:r>
          </a:p>
          <a:p>
            <a:r>
              <a:rPr lang="en-US" sz="2200" b="1" dirty="0"/>
              <a:t>Technical name to access Archived </a:t>
            </a:r>
            <a:r>
              <a:rPr lang="en-US" sz="2200" b="1" dirty="0" err="1"/>
              <a:t>FI_Documents</a:t>
            </a:r>
            <a:endParaRPr lang="en-US" sz="2200" b="1" dirty="0"/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FB03, FB03L </a:t>
            </a:r>
            <a:r>
              <a:rPr lang="en-US" sz="2200" dirty="0">
                <a:solidFill>
                  <a:schemeClr val="tx1"/>
                </a:solidFill>
              </a:rPr>
              <a:t>- Display Document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FBL1N</a:t>
            </a:r>
            <a:r>
              <a:rPr lang="en-US" sz="2200" dirty="0">
                <a:solidFill>
                  <a:schemeClr val="tx1"/>
                </a:solidFill>
              </a:rPr>
              <a:t> - Vendor account line item display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FBL3N</a:t>
            </a:r>
            <a:r>
              <a:rPr lang="en-US" sz="2200" dirty="0">
                <a:solidFill>
                  <a:schemeClr val="tx1"/>
                </a:solidFill>
              </a:rPr>
              <a:t> - GL account line item display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FBL5N</a:t>
            </a:r>
            <a:r>
              <a:rPr lang="en-US" sz="2200" dirty="0">
                <a:solidFill>
                  <a:schemeClr val="tx1"/>
                </a:solidFill>
              </a:rPr>
              <a:t> - Customer account line item display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FAGLL03</a:t>
            </a:r>
            <a:r>
              <a:rPr lang="en-US" sz="2200" dirty="0">
                <a:solidFill>
                  <a:schemeClr val="tx1"/>
                </a:solidFill>
              </a:rPr>
              <a:t> - Display / Change line items GL-accounts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FBL1H</a:t>
            </a:r>
            <a:r>
              <a:rPr lang="en-US" sz="2200" dirty="0">
                <a:solidFill>
                  <a:schemeClr val="tx1"/>
                </a:solidFill>
              </a:rPr>
              <a:t> - Vendor line item browser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FBL3H</a:t>
            </a:r>
            <a:r>
              <a:rPr lang="en-US" sz="2200" dirty="0">
                <a:solidFill>
                  <a:schemeClr val="tx1"/>
                </a:solidFill>
              </a:rPr>
              <a:t> - GL account line item browser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FBL5H</a:t>
            </a:r>
            <a:r>
              <a:rPr lang="en-US" sz="2200" dirty="0">
                <a:solidFill>
                  <a:schemeClr val="tx1"/>
                </a:solidFill>
              </a:rPr>
              <a:t> - Customer line item browser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725" y="136525"/>
            <a:ext cx="5111750" cy="1204912"/>
          </a:xfrm>
        </p:spPr>
        <p:txBody>
          <a:bodyPr>
            <a:normAutofit/>
          </a:bodyPr>
          <a:lstStyle/>
          <a:p>
            <a:r>
              <a:rPr lang="en-US" sz="4000" dirty="0"/>
              <a:t>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5914" y="1518557"/>
            <a:ext cx="7021286" cy="4539343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Reports to use for archived </a:t>
            </a:r>
            <a:r>
              <a:rPr lang="en-US" sz="2200" b="1" dirty="0" err="1"/>
              <a:t>FI_Documents</a:t>
            </a:r>
            <a:endParaRPr lang="en-US" sz="2200" b="1" dirty="0"/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FAGL_ACCOUNT_ITEMS_GL </a:t>
            </a:r>
            <a:r>
              <a:rPr lang="en-US" sz="2200" dirty="0">
                <a:solidFill>
                  <a:schemeClr val="tx1"/>
                </a:solidFill>
              </a:rPr>
              <a:t>- G/L account line item report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RFITEMAP</a:t>
            </a:r>
            <a:r>
              <a:rPr lang="en-US" sz="2200" dirty="0">
                <a:solidFill>
                  <a:schemeClr val="tx1"/>
                </a:solidFill>
              </a:rPr>
              <a:t> - Vendor line item report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RFITEMAR</a:t>
            </a:r>
            <a:r>
              <a:rPr lang="en-US" sz="2200" dirty="0">
                <a:solidFill>
                  <a:schemeClr val="tx1"/>
                </a:solidFill>
              </a:rPr>
              <a:t> - Customer line item report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RFITEMGL</a:t>
            </a:r>
            <a:r>
              <a:rPr lang="en-US" sz="2200" dirty="0">
                <a:solidFill>
                  <a:schemeClr val="tx1"/>
                </a:solidFill>
              </a:rPr>
              <a:t> - G/L account line item report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RFBELJ00</a:t>
            </a:r>
            <a:r>
              <a:rPr lang="en-US" sz="2200" dirty="0">
                <a:solidFill>
                  <a:schemeClr val="tx1"/>
                </a:solidFill>
              </a:rPr>
              <a:t> - Compact journal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RFEPOJ00</a:t>
            </a:r>
            <a:r>
              <a:rPr lang="en-US" sz="2200" dirty="0">
                <a:solidFill>
                  <a:schemeClr val="tx1"/>
                </a:solidFill>
              </a:rPr>
              <a:t> - Line item journal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RFKKET00</a:t>
            </a:r>
            <a:r>
              <a:rPr lang="en-US" sz="2200" dirty="0">
                <a:solidFill>
                  <a:schemeClr val="tx1"/>
                </a:solidFill>
              </a:rPr>
              <a:t> - Extract for accumulated open item balance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		audit trail</a:t>
            </a:r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RFKLET00</a:t>
            </a:r>
            <a:r>
              <a:rPr lang="en-US" sz="2200" dirty="0">
                <a:solidFill>
                  <a:schemeClr val="tx1"/>
                </a:solidFill>
              </a:rPr>
              <a:t> - Extract for the accumulated historical 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		balance audit trail</a:t>
            </a:r>
          </a:p>
          <a:p>
            <a:r>
              <a:rPr lang="en-US" sz="2200" b="1" dirty="0"/>
              <a:t>Retrieval will take 50% longer, be prepared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Make sure you Archiving period is well thought out</a:t>
            </a:r>
          </a:p>
        </p:txBody>
      </p:sp>
    </p:spTree>
    <p:extLst>
      <p:ext uri="{BB962C8B-B14F-4D97-AF65-F5344CB8AC3E}">
        <p14:creationId xmlns:p14="http://schemas.microsoft.com/office/powerpoint/2010/main" val="160376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/>
              <a:t>Archiving for future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/>
          <a:p>
            <a:r>
              <a:rPr lang="en-US" dirty="0"/>
              <a:t>We have a lot of data.</a:t>
            </a:r>
          </a:p>
          <a:p>
            <a:r>
              <a:rPr lang="en-US" dirty="0"/>
              <a:t>Our aim is to reduce active data storage while ensuring proper processes for stable archiving and data retrieval.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C263CB-0728-463E-BE7F-ED03C663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3732735" y="704470"/>
            <a:ext cx="7621064" cy="544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1164" y="4142368"/>
            <a:ext cx="4179570" cy="1524735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3652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598212"/>
            <a:ext cx="3715578" cy="47581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Company Summary</a:t>
            </a:r>
          </a:p>
          <a:p>
            <a:r>
              <a:rPr lang="en-US" dirty="0"/>
              <a:t>Archiving Value and Benefits</a:t>
            </a:r>
          </a:p>
          <a:p>
            <a:r>
              <a:rPr lang="en-US" dirty="0"/>
              <a:t>Archiving Background</a:t>
            </a:r>
          </a:p>
          <a:p>
            <a:r>
              <a:rPr lang="en-US" dirty="0"/>
              <a:t>ACDOCA Volume and Overview</a:t>
            </a:r>
          </a:p>
          <a:p>
            <a:r>
              <a:rPr lang="en-US" dirty="0"/>
              <a:t>Structure</a:t>
            </a:r>
          </a:p>
          <a:p>
            <a:r>
              <a:rPr lang="en-US" dirty="0"/>
              <a:t>Lessons Learned</a:t>
            </a:r>
          </a:p>
          <a:p>
            <a:r>
              <a:rPr lang="en-US" sz="1400" dirty="0"/>
              <a:t>Archiving </a:t>
            </a:r>
            <a:r>
              <a:rPr lang="en-US" sz="1400" dirty="0" err="1"/>
              <a:t>FI_Documents</a:t>
            </a:r>
            <a:r>
              <a:rPr lang="en-US" dirty="0"/>
              <a:t>: </a:t>
            </a:r>
            <a:r>
              <a:rPr lang="en-US" sz="1400" dirty="0"/>
              <a:t>Our </a:t>
            </a:r>
            <a:r>
              <a:rPr lang="en-US" dirty="0"/>
              <a:t>L</a:t>
            </a:r>
            <a:r>
              <a:rPr lang="en-US" sz="1400" dirty="0"/>
              <a:t>argest Table</a:t>
            </a:r>
          </a:p>
          <a:p>
            <a:r>
              <a:rPr lang="en-US" dirty="0"/>
              <a:t>Original Plan and Process Flow</a:t>
            </a:r>
          </a:p>
          <a:p>
            <a:r>
              <a:rPr lang="en-US" dirty="0"/>
              <a:t>Current Process Flows</a:t>
            </a:r>
          </a:p>
          <a:p>
            <a:r>
              <a:rPr lang="en-US" dirty="0"/>
              <a:t>APPENDIX-</a:t>
            </a:r>
          </a:p>
          <a:p>
            <a:r>
              <a:rPr lang="en-US" dirty="0"/>
              <a:t>Retrieval of Documents</a:t>
            </a:r>
          </a:p>
          <a:p>
            <a:r>
              <a:rPr lang="en-US" dirty="0"/>
              <a:t>Reports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400848"/>
            <a:ext cx="8421688" cy="1325563"/>
          </a:xfrm>
        </p:spPr>
        <p:txBody>
          <a:bodyPr/>
          <a:lstStyle/>
          <a:p>
            <a:r>
              <a:rPr lang="en-US" b="1" dirty="0" err="1"/>
              <a:t>walgreens</a:t>
            </a:r>
            <a:r>
              <a:rPr lang="en-US" b="1" dirty="0"/>
              <a:t> boots alliance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5475" y="2311443"/>
            <a:ext cx="3924300" cy="823912"/>
          </a:xfrm>
        </p:spPr>
        <p:txBody>
          <a:bodyPr/>
          <a:lstStyle/>
          <a:p>
            <a:r>
              <a:rPr lang="en-US" b="1" dirty="0"/>
              <a:t>Fortune 18 Company </a:t>
            </a:r>
            <a:r>
              <a:rPr lang="en-US" dirty="0"/>
              <a:t>with &gt;$132+ Billion in revenue in FY22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5000" y="3119316"/>
            <a:ext cx="5600700" cy="2454876"/>
          </a:xfrm>
        </p:spPr>
        <p:txBody>
          <a:bodyPr>
            <a:noAutofit/>
          </a:bodyPr>
          <a:lstStyle/>
          <a:p>
            <a:r>
              <a:rPr lang="en-US" sz="1800" dirty="0"/>
              <a:t>Company started on SAP in 2016</a:t>
            </a:r>
          </a:p>
          <a:p>
            <a:r>
              <a:rPr lang="en-US" sz="1800" dirty="0"/>
              <a:t>Plan: </a:t>
            </a:r>
          </a:p>
          <a:p>
            <a:pPr marL="342900" indent="-342900">
              <a:buAutoNum type="arabicPeriod"/>
            </a:pPr>
            <a:r>
              <a:rPr lang="en-US" sz="1800" dirty="0"/>
              <a:t>Roll out SAP in waves to convert stores to SAP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Total Company stores now on SAP: ~9,000</a:t>
            </a:r>
          </a:p>
          <a:p>
            <a:pPr marL="342900" indent="-342900">
              <a:buAutoNum type="arabicPeriod"/>
            </a:pPr>
            <a:r>
              <a:rPr lang="en-US" sz="1800" dirty="0"/>
              <a:t>Distribution Centers (DCs) next – 20 DCs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Total DCs now on SAP: 20</a:t>
            </a:r>
          </a:p>
          <a:p>
            <a:pPr marL="342900" indent="-342900">
              <a:buAutoNum type="arabicPeriod"/>
            </a:pPr>
            <a:r>
              <a:rPr lang="en-US" sz="1800" dirty="0"/>
              <a:t>Four in a Box – Team-work is critical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SAP, Open Text, IT (TCS) and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DEC5F-B8EE-4BC1-843F-13135E6E7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1768" y="2212273"/>
            <a:ext cx="3943627" cy="823912"/>
          </a:xfrm>
        </p:spPr>
        <p:txBody>
          <a:bodyPr/>
          <a:lstStyle/>
          <a:p>
            <a:r>
              <a:rPr lang="en-US" b="1" dirty="0"/>
              <a:t>OPPORTUNITY FOR IMPROVEMENT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87494" y="3098636"/>
            <a:ext cx="3943627" cy="2200434"/>
          </a:xfrm>
        </p:spPr>
        <p:txBody>
          <a:bodyPr>
            <a:noAutofit/>
          </a:bodyPr>
          <a:lstStyle/>
          <a:p>
            <a:r>
              <a:rPr lang="en-US" sz="1800" b="1" dirty="0"/>
              <a:t>Financial records </a:t>
            </a:r>
            <a:r>
              <a:rPr lang="en-US" sz="1800" dirty="0"/>
              <a:t>continue to grow at a fast pace as this includes the accounting system</a:t>
            </a:r>
          </a:p>
          <a:p>
            <a:r>
              <a:rPr lang="en-US" sz="1800" b="1" dirty="0"/>
              <a:t>System Performance </a:t>
            </a:r>
            <a:r>
              <a:rPr lang="en-US" sz="1800" dirty="0"/>
              <a:t>issues happen daily when S/4 has inquiries on large volume of records</a:t>
            </a:r>
          </a:p>
          <a:p>
            <a:r>
              <a:rPr lang="en-US" sz="1800" b="1" dirty="0"/>
              <a:t>Retrieval </a:t>
            </a:r>
            <a:r>
              <a:rPr lang="en-US" sz="1800" dirty="0"/>
              <a:t>issues</a:t>
            </a:r>
            <a:r>
              <a:rPr lang="en-US" sz="1800" b="1" dirty="0"/>
              <a:t> </a:t>
            </a:r>
            <a:r>
              <a:rPr lang="en-US" sz="1800" dirty="0"/>
              <a:t>occur when S/4 must go through a larger volume of records for analysis and reports</a:t>
            </a:r>
          </a:p>
        </p:txBody>
      </p:sp>
    </p:spTree>
    <p:extLst>
      <p:ext uri="{BB962C8B-B14F-4D97-AF65-F5344CB8AC3E}">
        <p14:creationId xmlns:p14="http://schemas.microsoft.com/office/powerpoint/2010/main" val="23689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ARCHIVING VALUE AND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1C395-6BC4-4F00-B40B-069DBBB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1449" y="2268053"/>
            <a:ext cx="2882475" cy="823912"/>
          </a:xfrm>
        </p:spPr>
        <p:txBody>
          <a:bodyPr/>
          <a:lstStyle/>
          <a:p>
            <a:r>
              <a:rPr lang="en-US" dirty="0"/>
              <a:t>Ensure </a:t>
            </a:r>
            <a:r>
              <a:rPr lang="en-US" b="1" dirty="0"/>
              <a:t>business process continuity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9236-37DD-4582-A2A0-3F9A13A3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268053"/>
            <a:ext cx="2896671" cy="823912"/>
          </a:xfrm>
        </p:spPr>
        <p:txBody>
          <a:bodyPr/>
          <a:lstStyle/>
          <a:p>
            <a:r>
              <a:rPr lang="en-US" dirty="0"/>
              <a:t>Best practices in </a:t>
            </a:r>
            <a:r>
              <a:rPr lang="en-US" b="1" dirty="0"/>
              <a:t>archiving structure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39793-2181-4A3D-9C5A-CE676CC83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01716" y="2464905"/>
            <a:ext cx="2882475" cy="3331377"/>
          </a:xfrm>
        </p:spPr>
        <p:txBody>
          <a:bodyPr/>
          <a:lstStyle/>
          <a:p>
            <a:r>
              <a:rPr lang="en-US" b="1" dirty="0"/>
              <a:t>Minimizing data footprint </a:t>
            </a:r>
            <a:r>
              <a:rPr lang="en-US" dirty="0"/>
              <a:t>of ACDOCA table including: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BSEG table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CO_TRANS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Material Ledgers – CO_ML_DAT and CO_ML_BEL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Fixed Assets – AM Assets</a:t>
            </a:r>
          </a:p>
          <a:p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045FD12-7A76-4D42-9C7E-19587704F13C}"/>
              </a:ext>
            </a:extLst>
          </p:cNvPr>
          <p:cNvSpPr txBox="1">
            <a:spLocks/>
          </p:cNvSpPr>
          <p:nvPr/>
        </p:nvSpPr>
        <p:spPr>
          <a:xfrm>
            <a:off x="1321448" y="3651161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Better </a:t>
            </a:r>
            <a:r>
              <a:rPr lang="en-US" b="1" dirty="0"/>
              <a:t>system performance </a:t>
            </a:r>
            <a:r>
              <a:rPr lang="en-US" dirty="0"/>
              <a:t>of Financial Business Processes</a:t>
            </a:r>
            <a:endParaRPr lang="en-US" b="1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F575EF6-8958-49ED-B15F-033B3BBE42A4}"/>
              </a:ext>
            </a:extLst>
          </p:cNvPr>
          <p:cNvSpPr txBox="1">
            <a:spLocks/>
          </p:cNvSpPr>
          <p:nvPr/>
        </p:nvSpPr>
        <p:spPr>
          <a:xfrm>
            <a:off x="4647664" y="3366206"/>
            <a:ext cx="289667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Knowledge transfer </a:t>
            </a:r>
            <a:r>
              <a:rPr lang="en-US" dirty="0"/>
              <a:t>to appropriate Run Ops Teams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13CE28-4BDC-4B55-92D2-6B172B7C1702}"/>
              </a:ext>
            </a:extLst>
          </p:cNvPr>
          <p:cNvSpPr txBox="1">
            <a:spLocks/>
          </p:cNvSpPr>
          <p:nvPr/>
        </p:nvSpPr>
        <p:spPr>
          <a:xfrm>
            <a:off x="1321448" y="4408279"/>
            <a:ext cx="289667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Inter-Company</a:t>
            </a:r>
            <a:r>
              <a:rPr lang="en-US" dirty="0"/>
              <a:t> benefits</a:t>
            </a:r>
            <a:endParaRPr lang="en-US" b="1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9260FF0-E0D1-44C9-9403-6373F7992C9F}"/>
              </a:ext>
            </a:extLst>
          </p:cNvPr>
          <p:cNvSpPr txBox="1">
            <a:spLocks/>
          </p:cNvSpPr>
          <p:nvPr/>
        </p:nvSpPr>
        <p:spPr>
          <a:xfrm>
            <a:off x="4647664" y="4393438"/>
            <a:ext cx="289667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BCF – </a:t>
            </a:r>
            <a:r>
              <a:rPr lang="en-US" b="1" dirty="0"/>
              <a:t>Balance Carry Forward </a:t>
            </a:r>
            <a:r>
              <a:rPr lang="en-US" dirty="0"/>
              <a:t>Benefits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524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73622"/>
            <a:ext cx="842168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ARCHIVING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7F39-8890-4921-AEEB-79DABF250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858" y="1480830"/>
            <a:ext cx="2743200" cy="2215311"/>
          </a:xfrm>
        </p:spPr>
        <p:txBody>
          <a:bodyPr/>
          <a:lstStyle/>
          <a:p>
            <a:r>
              <a:rPr lang="en-US" b="1" dirty="0"/>
              <a:t>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ACDOCA Records &gt;83 Billion and growing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Documents </a:t>
            </a:r>
          </a:p>
          <a:p>
            <a:r>
              <a:rPr lang="en-US" dirty="0"/>
              <a:t>    &gt;350 Million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81400" y="1480830"/>
            <a:ext cx="3130714" cy="4535062"/>
          </a:xfrm>
        </p:spPr>
        <p:txBody>
          <a:bodyPr/>
          <a:lstStyle/>
          <a:p>
            <a:r>
              <a:rPr lang="en-US" b="1" dirty="0"/>
              <a:t>SERVER CAPACITY</a:t>
            </a:r>
          </a:p>
          <a:p>
            <a:r>
              <a:rPr lang="en-US" dirty="0"/>
              <a:t>TB for Financial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Maximum server size is 24TB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SAP Best Practice is not to go over 50% which is 12 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Company utilization is at 62% (8 TB for financial and 7 TB for non-financial)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Currently monitoring 83 billion records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44E291-A85A-4946-80F1-C726E756322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52986" y="1628578"/>
            <a:ext cx="5039013" cy="4727771"/>
          </a:xfrm>
        </p:spPr>
        <p:txBody>
          <a:bodyPr/>
          <a:lstStyle/>
          <a:p>
            <a:r>
              <a:rPr lang="en-US" sz="2000" b="1" dirty="0"/>
              <a:t>GUIDING QUESTIONS—CREATION OF THE PLAY BOOK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Which records are ready today to Archive?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Are records past the company archiving date?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Are records closed?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Are records marked ready to archive?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Which records need work to get ready to Archive?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Are records zeroed out but not marked for Archive?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Deep dive analysis into records that are not ready, understand the why not?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What needs to be put in place?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Check the business clearing process to ensure records are closed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Confirm if automated clearing processes are turned on</a:t>
            </a:r>
          </a:p>
        </p:txBody>
      </p:sp>
    </p:spTree>
    <p:extLst>
      <p:ext uri="{BB962C8B-B14F-4D97-AF65-F5344CB8AC3E}">
        <p14:creationId xmlns:p14="http://schemas.microsoft.com/office/powerpoint/2010/main" val="108176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33875"/>
            <a:ext cx="11195957" cy="72337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ARCHIVING FI_DOCUMENTSOUR LARGEST TABLE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2371" y="1590675"/>
            <a:ext cx="10755086" cy="5332628"/>
          </a:xfrm>
        </p:spPr>
        <p:txBody>
          <a:bodyPr/>
          <a:lstStyle/>
          <a:p>
            <a:r>
              <a:rPr lang="en-US" sz="2200" dirty="0"/>
              <a:t>The archiving of table ACDOCA is different in S/4</a:t>
            </a:r>
          </a:p>
          <a:p>
            <a:pPr lvl="1"/>
            <a:r>
              <a:rPr lang="en-US" sz="2200" b="0" dirty="0"/>
              <a:t>Total Population is 8-9 TB of financial data from 5 main tables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0" dirty="0"/>
              <a:t>Total ACDOCA finance records in population is 83 billion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0" dirty="0"/>
              <a:t>Total BSEG finance records is 29 billion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0" dirty="0"/>
              <a:t>Total CKMLCR finance records is 35 billion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0" dirty="0"/>
              <a:t>Total FAGL_SPLINFO_VAL finance records is 23 billion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b="0" dirty="0"/>
              <a:t>Total CKMLPP finance records is 12 billion</a:t>
            </a:r>
          </a:p>
          <a:p>
            <a:pPr lvl="1"/>
            <a:r>
              <a:rPr lang="en-US" sz="2200" b="0" dirty="0"/>
              <a:t>In S/4, entries are marked as no longer relevant for the specific application or for line item reporting for the specific application are marked for archiving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Getting documents ready for archiving is part of the process.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The type of data dictates which archiving objects are relevant.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The process is more complex for certain applications to archive.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Complete business scenarios are only archived (can’t have a dependency on other archiving objects), all scenarios must be cleared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Technically Complete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Business Complete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Record reduction in ACDOCA is achieved after the FI Compression Run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dirty="0"/>
              <a:t>Methodology that cover open item managed accounts (GR IR, Inter company etc.)</a:t>
            </a:r>
          </a:p>
        </p:txBody>
      </p:sp>
    </p:spTree>
    <p:extLst>
      <p:ext uri="{BB962C8B-B14F-4D97-AF65-F5344CB8AC3E}">
        <p14:creationId xmlns:p14="http://schemas.microsoft.com/office/powerpoint/2010/main" val="223294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46DAE12-5256-4B81-A971-218BD46884A8}"/>
              </a:ext>
            </a:extLst>
          </p:cNvPr>
          <p:cNvSpPr txBox="1">
            <a:spLocks/>
          </p:cNvSpPr>
          <p:nvPr/>
        </p:nvSpPr>
        <p:spPr>
          <a:xfrm>
            <a:off x="5145611" y="1079620"/>
            <a:ext cx="6929978" cy="5780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ARCHIVE FINANCIAL DATA</a:t>
            </a:r>
          </a:p>
          <a:p>
            <a:r>
              <a:rPr lang="en-US" sz="1800" b="1" dirty="0">
                <a:cs typeface="Calibri" panose="020F0502020204030204" pitchFamily="34" charset="0"/>
              </a:rPr>
              <a:t>Archiving is multi-dimensional </a:t>
            </a:r>
            <a:r>
              <a:rPr lang="en-US" sz="1800" dirty="0">
                <a:cs typeface="Calibri" panose="020F0502020204030204" pitchFamily="34" charset="0"/>
              </a:rPr>
              <a:t>and multiple components must be addressed wholistically</a:t>
            </a:r>
          </a:p>
          <a:p>
            <a:pPr marL="62847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cs typeface="Calibri" panose="020F0502020204030204" pitchFamily="34" charset="0"/>
              </a:rPr>
              <a:t>E.g., GR/IR, Debit/Credit Memos, Physical Inventory/Shrink </a:t>
            </a:r>
          </a:p>
          <a:p>
            <a:pPr marL="971190" lvl="2" indent="-285750">
              <a:buFont typeface="Arial" panose="020B0604020202020204" pitchFamily="34" charset="0"/>
              <a:buChar char="•"/>
            </a:pPr>
            <a:r>
              <a:rPr lang="en-US" b="0" dirty="0">
                <a:cs typeface="Calibri" panose="020F0502020204030204" pitchFamily="34" charset="0"/>
              </a:rPr>
              <a:t>Goal: Everything is at 18 mos. (currently business agreement is 13 months) </a:t>
            </a:r>
          </a:p>
          <a:p>
            <a:pPr marL="971190" lvl="2" indent="-285750">
              <a:buFont typeface="Arial" panose="020B0604020202020204" pitchFamily="34" charset="0"/>
              <a:buChar char="•"/>
            </a:pPr>
            <a:r>
              <a:rPr lang="en-US" b="0" dirty="0">
                <a:cs typeface="Calibri" panose="020F0502020204030204" pitchFamily="34" charset="0"/>
              </a:rPr>
              <a:t>All are integrated, and must move in sync</a:t>
            </a:r>
          </a:p>
          <a:p>
            <a:r>
              <a:rPr lang="en-US" sz="1800" dirty="0">
                <a:cs typeface="Calibri" panose="020F0502020204030204" pitchFamily="34" charset="0"/>
              </a:rPr>
              <a:t>On the topic of Best Practices Residence Times for Archiving within S/4, </a:t>
            </a:r>
            <a:r>
              <a:rPr lang="en-US" sz="1800" b="1" dirty="0">
                <a:cs typeface="Calibri" panose="020F0502020204030204" pitchFamily="34" charset="0"/>
              </a:rPr>
              <a:t>SAP doesn’t have a document listing the residence times per Archiving Object</a:t>
            </a:r>
            <a:r>
              <a:rPr lang="en-US" sz="1800" dirty="0">
                <a:cs typeface="Calibri" panose="020F0502020204030204" pitchFamily="34" charset="0"/>
              </a:rPr>
              <a:t>.  SAP has built their Best Practices into the DVM (Data Volume Management) App</a:t>
            </a:r>
          </a:p>
          <a:p>
            <a:pPr marL="62847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cs typeface="Calibri" panose="020F0502020204030204" pitchFamily="34" charset="0"/>
              </a:rPr>
              <a:t>Dashboards for “Optimize Memory Usage” and “Optimize Disk Usage”</a:t>
            </a:r>
          </a:p>
          <a:p>
            <a:pPr marL="1085670" lvl="2" indent="-285750">
              <a:buFont typeface="Arial" panose="020B0604020202020204" pitchFamily="34" charset="0"/>
              <a:buChar char="•"/>
            </a:pPr>
            <a:r>
              <a:rPr lang="en-US" b="0" dirty="0">
                <a:cs typeface="Calibri" panose="020F0502020204030204" pitchFamily="34" charset="0"/>
              </a:rPr>
              <a:t>The best practice values are shown by default in the column “Residence Time (Months)”</a:t>
            </a:r>
          </a:p>
          <a:p>
            <a:pPr marL="1085670" lvl="2" indent="-285750">
              <a:buFont typeface="Arial" panose="020B0604020202020204" pitchFamily="34" charset="0"/>
              <a:buChar char="•"/>
            </a:pPr>
            <a:r>
              <a:rPr lang="en-US" b="0" dirty="0">
                <a:cs typeface="Calibri" panose="020F0502020204030204" pitchFamily="34" charset="0"/>
              </a:rPr>
              <a:t>These can be adjusted by the customer by using the “Simulate” icon.</a:t>
            </a:r>
          </a:p>
          <a:p>
            <a:pPr marL="62847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cs typeface="Calibri" panose="020F0502020204030204" pitchFamily="34" charset="0"/>
              </a:rPr>
              <a:t>Per SAP, no active financial data should be archived until the annual financial reporting and filings have been completed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9C0AA-C83C-4C0C-B687-E110FD12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-262272"/>
            <a:ext cx="842168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Archiving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DD7EC-99D1-4D59-ACD7-38F4D028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929" y="1300414"/>
            <a:ext cx="3287379" cy="1325563"/>
          </a:xfrm>
        </p:spPr>
        <p:txBody>
          <a:bodyPr/>
          <a:lstStyle/>
          <a:p>
            <a:r>
              <a:rPr lang="en-US" b="1" dirty="0"/>
              <a:t>Stakeholder concerns revolve around the S/4 HANA environment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03A2-782D-4FFE-857D-DE905FACD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1929" y="4112913"/>
            <a:ext cx="2896671" cy="1764769"/>
          </a:xfrm>
        </p:spPr>
        <p:txBody>
          <a:bodyPr/>
          <a:lstStyle/>
          <a:p>
            <a:r>
              <a:rPr lang="en-US" b="1" dirty="0"/>
              <a:t>ACDOCA tables continued to grow and needs to be managed</a:t>
            </a:r>
          </a:p>
          <a:p>
            <a:r>
              <a:rPr lang="en-US" dirty="0"/>
              <a:t>-Minimize data footprint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07C337-DD41-463A-ABC0-CA6F0A7CA63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41929" y="2873944"/>
            <a:ext cx="2882475" cy="823912"/>
          </a:xfrm>
        </p:spPr>
        <p:txBody>
          <a:bodyPr/>
          <a:lstStyle/>
          <a:p>
            <a:r>
              <a:rPr lang="en-US" b="1" dirty="0"/>
              <a:t>Meet regulatory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5458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AC9B-F7A5-4235-85A4-D050AB84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133875"/>
            <a:ext cx="9136630" cy="1205057"/>
          </a:xfrm>
        </p:spPr>
        <p:txBody>
          <a:bodyPr>
            <a:normAutofit/>
          </a:bodyPr>
          <a:lstStyle/>
          <a:p>
            <a:r>
              <a:rPr lang="en-US" sz="4000" dirty="0"/>
              <a:t>Original plan and process 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0113F-641F-4035-A837-4F984D8DF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5928" y="1171100"/>
            <a:ext cx="10755086" cy="801392"/>
          </a:xfrm>
        </p:spPr>
        <p:txBody>
          <a:bodyPr/>
          <a:lstStyle/>
          <a:p>
            <a:r>
              <a:rPr lang="en-US" sz="1800" b="1" dirty="0"/>
              <a:t>Original Plan – FI_DOCUMENTS</a:t>
            </a:r>
          </a:p>
          <a:p>
            <a:pPr lvl="1"/>
            <a:r>
              <a:rPr lang="en-US" sz="1800" b="0" dirty="0"/>
              <a:t>Archive, then Delete, then Compress</a:t>
            </a:r>
          </a:p>
        </p:txBody>
      </p:sp>
      <p:graphicFrame>
        <p:nvGraphicFramePr>
          <p:cNvPr id="8" name="SmartArt Placeholder 4">
            <a:extLst>
              <a:ext uri="{FF2B5EF4-FFF2-40B4-BE49-F238E27FC236}">
                <a16:creationId xmlns:a16="http://schemas.microsoft.com/office/drawing/2014/main" id="{97D9AC4C-04AA-46E3-AE09-F1BA4296AE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414466"/>
              </p:ext>
            </p:extLst>
          </p:nvPr>
        </p:nvGraphicFramePr>
        <p:xfrm>
          <a:off x="838200" y="2111375"/>
          <a:ext cx="1051560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315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{B128A5FC-FE2E-4295-819C-CCC029C5C3C3}tf67328976_win32</Template>
  <TotalTime>1668</TotalTime>
  <Words>1687</Words>
  <Application>Microsoft Office PowerPoint</Application>
  <PresentationFormat>Widescreen</PresentationFormat>
  <Paragraphs>229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Tenorite</vt:lpstr>
      <vt:lpstr>Wingdings</vt:lpstr>
      <vt:lpstr>Office Theme</vt:lpstr>
      <vt:lpstr>ROADS…WHO NEEDS ROADS???</vt:lpstr>
      <vt:lpstr>Archiving for future progress</vt:lpstr>
      <vt:lpstr>AGENDA</vt:lpstr>
      <vt:lpstr>walgreens boots alliance summary</vt:lpstr>
      <vt:lpstr>ARCHIVING VALUE AND BENEFITS</vt:lpstr>
      <vt:lpstr>ARCHIVING CRITERIA</vt:lpstr>
      <vt:lpstr>ARCHIVING FI_DOCUMENTSOUR LARGEST TABLE</vt:lpstr>
      <vt:lpstr>Archiving background</vt:lpstr>
      <vt:lpstr>Original plan and process flow</vt:lpstr>
      <vt:lpstr>Agile Team STRUCTURE </vt:lpstr>
      <vt:lpstr>REVISED plan and process flow</vt:lpstr>
      <vt:lpstr>Current and evolving process flow</vt:lpstr>
      <vt:lpstr>CURRENT AND EVOLVING PROCESS FLOW</vt:lpstr>
      <vt:lpstr>process flows and next steps</vt:lpstr>
      <vt:lpstr>Lessons learned</vt:lpstr>
      <vt:lpstr>Lessons learned</vt:lpstr>
      <vt:lpstr>APPENDIX</vt:lpstr>
      <vt:lpstr>RETRIEVAL OF DOCUMENTS</vt:lpstr>
      <vt:lpstr>REPORTS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ROADS…WHO NEEDS ROADS</dc:title>
  <dc:creator>Basa, Elaine</dc:creator>
  <cp:lastModifiedBy>Kierzek, Marty</cp:lastModifiedBy>
  <cp:revision>3</cp:revision>
  <dcterms:created xsi:type="dcterms:W3CDTF">2023-04-19T20:38:30Z</dcterms:created>
  <dcterms:modified xsi:type="dcterms:W3CDTF">2023-04-21T18:37:32Z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